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1" r:id="rId1"/>
  </p:sldMasterIdLst>
  <p:notesMasterIdLst>
    <p:notesMasterId r:id="rId9"/>
  </p:notesMasterIdLst>
  <p:handoutMasterIdLst>
    <p:handoutMasterId r:id="rId10"/>
  </p:handoutMasterIdLst>
  <p:sldIdLst>
    <p:sldId id="257" r:id="rId2"/>
    <p:sldId id="343" r:id="rId3"/>
    <p:sldId id="358" r:id="rId4"/>
    <p:sldId id="359" r:id="rId5"/>
    <p:sldId id="360" r:id="rId6"/>
    <p:sldId id="361" r:id="rId7"/>
    <p:sldId id="362" r:id="rId8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9CA"/>
    <a:srgbClr val="000099"/>
    <a:srgbClr val="FF3300"/>
    <a:srgbClr val="808080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 autoAdjust="0"/>
  </p:normalViewPr>
  <p:slideViewPr>
    <p:cSldViewPr>
      <p:cViewPr>
        <p:scale>
          <a:sx n="72" d="100"/>
          <a:sy n="7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EF29-4204-48C4-8EEC-E9270B1A8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786464-FD09-483E-9EFC-D2F8A4226EB3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3000" b="1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背景</a:t>
          </a:r>
          <a:endParaRPr lang="zh-TW" altLang="en-US" sz="3000" b="1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9DD6BD53-EA22-4A7F-AC9A-BE9B054F4B39}" type="par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CCC7302D-DCB2-462A-A816-D476555E0823}" type="sibTrans" cxnId="{6C899C61-6968-4329-81D4-2D1856CD7E15}">
      <dgm:prSet/>
      <dgm:spPr/>
      <dgm:t>
        <a:bodyPr/>
        <a:lstStyle/>
        <a:p>
          <a:endParaRPr lang="zh-TW" altLang="en-US"/>
        </a:p>
      </dgm:t>
    </dgm:pt>
    <dgm:pt modelId="{E9F9D9B3-6614-4CFB-B904-2A73D3AB32F5}">
      <dgm:prSet phldrT="[文字]" custT="1"/>
      <dgm:spPr/>
      <dgm:t>
        <a:bodyPr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至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2016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年，餐御宴公司共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100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多項食品品項中，已有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20%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屬於有機與健康食品，這個不算少的有機食品比率，都是多年來逐步開發完成的。</a:t>
          </a:r>
          <a:endParaRPr lang="zh-TW" altLang="en-US" sz="2600" dirty="0"/>
        </a:p>
      </dgm:t>
    </dgm:pt>
    <dgm:pt modelId="{E0809BE2-FF40-4782-82FF-3638425A34CB}" type="par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673A8096-E958-4B45-8275-84A9C62EF90C}" type="sibTrans" cxnId="{F20B6060-A240-4C7C-88C3-E74FA2FAE614}">
      <dgm:prSet/>
      <dgm:spPr/>
      <dgm:t>
        <a:bodyPr/>
        <a:lstStyle/>
        <a:p>
          <a:endParaRPr lang="zh-TW" altLang="en-US"/>
        </a:p>
      </dgm:t>
    </dgm:pt>
    <dgm:pt modelId="{10AC374A-2BEA-4124-A71B-CB6A1B1FDF18}" type="pres">
      <dgm:prSet presAssocID="{895DEF29-4204-48C4-8EEC-E9270B1A8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7D54E2-C245-4790-95BF-2EB01DC9997C}" type="pres">
      <dgm:prSet presAssocID="{BA786464-FD09-483E-9EFC-D2F8A4226EB3}" presName="parentText" presStyleLbl="node1" presStyleIdx="0" presStyleCnt="1" custScaleX="13339" custScaleY="68108" custLinFactNeighborX="-43779" custLinFactNeighborY="-1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70E2F-B439-47F2-A88B-3A4CF68F0CF4}" type="pres">
      <dgm:prSet presAssocID="{BA786464-FD09-483E-9EFC-D2F8A4226EB3}" presName="childText" presStyleLbl="revTx" presStyleIdx="0" presStyleCnt="1" custLinFactNeighborY="6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E407A7-039E-4B4D-8D08-DA5D391466A0}" type="presOf" srcId="{BA786464-FD09-483E-9EFC-D2F8A4226EB3}" destId="{647D54E2-C245-4790-95BF-2EB01DC9997C}" srcOrd="0" destOrd="0" presId="urn:microsoft.com/office/officeart/2005/8/layout/vList2"/>
    <dgm:cxn modelId="{F20B6060-A240-4C7C-88C3-E74FA2FAE614}" srcId="{BA786464-FD09-483E-9EFC-D2F8A4226EB3}" destId="{E9F9D9B3-6614-4CFB-B904-2A73D3AB32F5}" srcOrd="0" destOrd="0" parTransId="{E0809BE2-FF40-4782-82FF-3638425A34CB}" sibTransId="{673A8096-E958-4B45-8275-84A9C62EF90C}"/>
    <dgm:cxn modelId="{6C899C61-6968-4329-81D4-2D1856CD7E15}" srcId="{895DEF29-4204-48C4-8EEC-E9270B1A8C2C}" destId="{BA786464-FD09-483E-9EFC-D2F8A4226EB3}" srcOrd="0" destOrd="0" parTransId="{9DD6BD53-EA22-4A7F-AC9A-BE9B054F4B39}" sibTransId="{CCC7302D-DCB2-462A-A816-D476555E0823}"/>
    <dgm:cxn modelId="{331BBA17-8295-40FE-9913-BE8CC8C6A0EB}" type="presOf" srcId="{895DEF29-4204-48C4-8EEC-E9270B1A8C2C}" destId="{10AC374A-2BEA-4124-A71B-CB6A1B1FDF18}" srcOrd="0" destOrd="0" presId="urn:microsoft.com/office/officeart/2005/8/layout/vList2"/>
    <dgm:cxn modelId="{AA095D06-0515-4C8F-9838-E8FFF2A64564}" type="presOf" srcId="{E9F9D9B3-6614-4CFB-B904-2A73D3AB32F5}" destId="{ACD70E2F-B439-47F2-A88B-3A4CF68F0CF4}" srcOrd="0" destOrd="0" presId="urn:microsoft.com/office/officeart/2005/8/layout/vList2"/>
    <dgm:cxn modelId="{38092B81-9837-42FE-933E-CC4460DEFC62}" type="presParOf" srcId="{10AC374A-2BEA-4124-A71B-CB6A1B1FDF18}" destId="{647D54E2-C245-4790-95BF-2EB01DC9997C}" srcOrd="0" destOrd="0" presId="urn:microsoft.com/office/officeart/2005/8/layout/vList2"/>
    <dgm:cxn modelId="{06E38F85-43AD-4F33-BF70-4EA6C454072D}" type="presParOf" srcId="{10AC374A-2BEA-4124-A71B-CB6A1B1FDF18}" destId="{ACD70E2F-B439-47F2-A88B-3A4CF68F0C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D54E2-C245-4790-95BF-2EB01DC9997C}">
      <dsp:nvSpPr>
        <dsp:cNvPr id="0" name=""/>
        <dsp:cNvSpPr/>
      </dsp:nvSpPr>
      <dsp:spPr>
        <a:xfrm>
          <a:off x="0" y="0"/>
          <a:ext cx="1070973" cy="72673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背景</a:t>
          </a:r>
          <a:endParaRPr lang="zh-TW" altLang="en-US" sz="3000" b="1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35476" y="35476"/>
        <a:ext cx="1000021" cy="655787"/>
      </dsp:txXfrm>
    </dsp:sp>
    <dsp:sp modelId="{ACD70E2F-B439-47F2-A88B-3A4CF68F0CF4}">
      <dsp:nvSpPr>
        <dsp:cNvPr id="0" name=""/>
        <dsp:cNvSpPr/>
      </dsp:nvSpPr>
      <dsp:spPr>
        <a:xfrm>
          <a:off x="0" y="731346"/>
          <a:ext cx="8028892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17" tIns="33020" rIns="184912" bIns="33020" numCol="1" spcCol="1270" anchor="t" anchorCtr="0">
          <a:noAutofit/>
        </a:bodyPr>
        <a:lstStyle/>
        <a:p>
          <a:pPr marL="228600" lvl="1" indent="-228600" algn="just" defTabSz="11557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至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2016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年，餐御宴公司共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100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多項食品品項中，已有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20%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屬於有機與健康食品，這個不算少的有機食品比率，都是多年來逐步開發完成的。</a:t>
          </a:r>
          <a:endParaRPr lang="zh-TW" altLang="en-US" sz="2600" kern="1200" dirty="0"/>
        </a:p>
      </dsp:txBody>
      <dsp:txXfrm>
        <a:off x="0" y="731346"/>
        <a:ext cx="8028892" cy="135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8F231-4CFC-49B5-9762-31B25E550B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25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B892C-B002-4CDE-B6BC-588A19B1A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14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0A54B-D5A7-41AA-BFF4-80BD025ECF9B}" type="slidenum">
              <a:rPr lang="en-US" altLang="zh-TW"/>
              <a:pPr/>
              <a:t>0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FED16F-DA1E-493A-8C30-829F5738156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4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13F254-B25F-481D-8559-D9A3D11E4BF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0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7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E40984-30D5-4602-AC2C-7FDD3CD6BB4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6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341232-6CCC-45E7-BB71-95C5E462562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1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897674-2AA8-46BE-9E36-B4989C380F2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64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2906C9-F480-45D3-950A-B91DDFF943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4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EB1D77-EAAB-405F-B010-31A5F99AF81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2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D5B770-6324-4C86-A642-A014E7F5E8F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44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1E2F5-1545-4019-8DC3-77340D78670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36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zh-TW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 dirty="0"/>
          </a:p>
        </p:txBody>
      </p:sp>
      <p:sp>
        <p:nvSpPr>
          <p:cNvPr id="37905" name="Text Box 17"/>
          <p:cNvSpPr txBox="1">
            <a:spLocks noChangeArrowheads="1"/>
          </p:cNvSpPr>
          <p:nvPr userDrawn="1"/>
        </p:nvSpPr>
        <p:spPr bwMode="auto">
          <a:xfrm>
            <a:off x="5943600" y="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37906" name="Text Box 18"/>
          <p:cNvSpPr txBox="1">
            <a:spLocks noChangeArrowheads="1"/>
          </p:cNvSpPr>
          <p:nvPr userDrawn="1"/>
        </p:nvSpPr>
        <p:spPr bwMode="auto">
          <a:xfrm>
            <a:off x="6096000" y="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6595115"/>
            <a:ext cx="4464000" cy="276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社會企業的發展：設計思考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x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管理倫理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 吳成豐著  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前程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文化出版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080" y="260648"/>
            <a:ext cx="2736304" cy="64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第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8</a:t>
            </a: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章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/>
            </a:r>
            <a:b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</a:br>
            <a:r>
              <a:rPr lang="zh-TW" altLang="en-US" sz="380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台中餐御宴食品公司─</a:t>
            </a:r>
            <a:endParaRPr lang="en-US" altLang="zh-TW" sz="3800" dirty="0">
              <a:solidFill>
                <a:schemeClr val="tx1"/>
              </a:solidFill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「護生」設計思考下的有機與健康食品創業者</a:t>
            </a:r>
          </a:p>
        </p:txBody>
      </p:sp>
      <p:sp>
        <p:nvSpPr>
          <p:cNvPr id="8" name="副標題 5"/>
          <p:cNvSpPr>
            <a:spLocks noGrp="1"/>
          </p:cNvSpPr>
          <p:nvPr>
            <p:ph type="subTitle" idx="1"/>
          </p:nvPr>
        </p:nvSpPr>
        <p:spPr>
          <a:xfrm>
            <a:off x="4211960" y="3717032"/>
            <a:ext cx="936104" cy="2579018"/>
          </a:xfrm>
        </p:spPr>
        <p:txBody>
          <a:bodyPr vert="eaVert" anchor="ctr"/>
          <a:lstStyle/>
          <a:p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授課教師：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8.1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有機與天然健康食品產出的背景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669130894"/>
              </p:ext>
            </p:extLst>
          </p:nvPr>
        </p:nvGraphicFramePr>
        <p:xfrm>
          <a:off x="575556" y="1700808"/>
          <a:ext cx="802889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007604" y="579860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 hangingPunct="0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1600" dirty="0"/>
              <a:t>(</a:t>
            </a:r>
            <a:r>
              <a:rPr lang="zh-TW" altLang="en-US" sz="1600" dirty="0"/>
              <a:t>左圖</a:t>
            </a:r>
            <a:r>
              <a:rPr lang="en-US" altLang="zh-TW" sz="1600" dirty="0"/>
              <a:t>)</a:t>
            </a:r>
            <a:r>
              <a:rPr lang="zh-TW" altLang="en-US" sz="1600" dirty="0"/>
              <a:t>：由餐御宴食品公司自創的品牌烘焙客</a:t>
            </a:r>
            <a:r>
              <a:rPr lang="en-US" altLang="zh-TW" sz="1600" dirty="0" err="1"/>
              <a:t>Homebake</a:t>
            </a:r>
            <a:r>
              <a:rPr lang="zh-TW" altLang="en-US" sz="1600" dirty="0"/>
              <a:t>，採用有機原物料推出一系列有機米食、有機麵食等產品。</a:t>
            </a:r>
            <a:r>
              <a:rPr lang="en-US" altLang="zh-TW" sz="1600" dirty="0"/>
              <a:t>(</a:t>
            </a:r>
            <a:r>
              <a:rPr lang="zh-TW" altLang="en-US" sz="1600" dirty="0"/>
              <a:t>右圖</a:t>
            </a:r>
            <a:r>
              <a:rPr lang="en-US" altLang="zh-TW" sz="1600" dirty="0"/>
              <a:t>)</a:t>
            </a:r>
            <a:r>
              <a:rPr lang="zh-TW" altLang="en-US" sz="1600" dirty="0"/>
              <a:t>：紙做的牛車拖拉著食品，餐御宴食品公司的「水牛」，象徵勤奮樸實的精神。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90" y="3933056"/>
            <a:ext cx="24987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933056"/>
            <a:ext cx="2496277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8.2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「心的設計」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 她不要自己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食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材糟糕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496944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心</a:t>
            </a: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的設計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如前所述，無論是早期周淑楨創業時提供外界餐廳半成品，或近年來餐御宴公司與「烘焙客」自我品牌誕生，直接接觸第一線顧客，周淑楨的思維與實踐都環繞著「讓人吃的健康」努力做著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5354744"/>
            <a:ext cx="433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 hangingPunct="0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為確保產品之安全衛生及穩定產品品質，工作環境為無塵室，需遵守進入作業區之標準程序，因此進入者需著裝無塵衣、無塵帽、戴口罩、戴手套、穿雨鞋。</a:t>
            </a:r>
          </a:p>
        </p:txBody>
      </p:sp>
      <p:pic>
        <p:nvPicPr>
          <p:cNvPr id="11" name="圖片 10" descr="C:\Users\PU\Desktop\20160922\DSC09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79844"/>
            <a:ext cx="3096344" cy="222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6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08" y="257200"/>
            <a:ext cx="8856984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8.3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理念契合下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成為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「里仁家族」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的一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496944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介紹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重視消費者的食品健康，固然是周淑楨的心念，但是，最早接觸周淑楨力邀生產有機食品的人，卻是「里仁公司」。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24888" y="4719766"/>
            <a:ext cx="4641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 hangingPunct="0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周淑楨與花蓮銀川簽下契作農田，以花蓮銀川米為原料，開始正式生產有機米食。一開始由於需求量少，初期銷量並不好，後來終於完成全國唯一通過慈心認證的有機蘿蔔糕，並與里仁有機連鎖商店合作開發有機米旦卷，此產品成功上市。</a:t>
            </a:r>
          </a:p>
        </p:txBody>
      </p:sp>
      <p:pic>
        <p:nvPicPr>
          <p:cNvPr id="7" name="圖片 6" descr="C:\Users\PU\Desktop\20160922\P10304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67" y="3930662"/>
            <a:ext cx="3096345" cy="2463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1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8.4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台灣首次通過有機認證的蘿蔔糕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68952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經營理念及目標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餐御宴公司創辦人周淑楨血液中流著台灣人對傳統米食的偏愛，尤其當台灣人吃米的傳統習慣漸受西方速食等飲食型態沖擊時，她的心是糾葛的</a:t>
            </a:r>
            <a:r>
              <a:rPr lang="en-US" altLang="zh-TW" sz="2600" dirty="0"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……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「有機蘿蔔糕」就在周淑楨這種堅持下誕生，並成為周淑楨心目中「夢幻產品」中的「最夢幻產品」。因為，單單「有機蘿蔔糕」就在餐御宴開發了近三年之久</a:t>
            </a:r>
            <a:r>
              <a:rPr lang="en-US" altLang="zh-TW" sz="2600" dirty="0"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……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8.5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「里仁家族」的同理心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68952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討論重點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里仁公司在全台灣擁有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400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多家合作廠商，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200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多位農友生產有機與健康農作物，由於「愛健康與愛地球」理念一致，被作者稱之為「里仁家族」。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這些家族成員之間的關係，既是互助合作，也是互賴互生，更是生命共同體，其中存在著高度的同理心。</a:t>
            </a:r>
            <a:endParaRPr lang="en-US" altLang="zh-TW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餐御宴公司擔心農友們因獲利減少，而失卻了種植有機農作物的意願，因而不忍心去對原料殺價，這是一種關懷也是同理心的心念。</a:t>
            </a:r>
          </a:p>
        </p:txBody>
      </p:sp>
    </p:spTree>
    <p:extLst>
      <p:ext uri="{BB962C8B-B14F-4D97-AF65-F5344CB8AC3E}">
        <p14:creationId xmlns:p14="http://schemas.microsoft.com/office/powerpoint/2010/main" val="24626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8.6  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餐御宴的創新作為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－多樣化的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服務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68952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餐御宴的「服務設計</a:t>
            </a:r>
            <a:r>
              <a:rPr lang="zh-TW" altLang="zh-TW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餐御宴公司發展出前所未有的有機蘿蔔糕、糙米餅等，自然有相當程度食品製作創新技術。即便是產品架上安排產品的多樣化，更是餐御宴用心的焦點。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72744" y="5569762"/>
            <a:ext cx="357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 hangingPunct="0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zh-TW" dirty="0"/>
              <a:t>圖為餐御宴創辦人</a:t>
            </a:r>
            <a:r>
              <a:rPr lang="en-US" altLang="zh-TW" dirty="0"/>
              <a:t>─</a:t>
            </a:r>
            <a:r>
              <a:rPr lang="zh-TW" altLang="zh-TW" dirty="0"/>
              <a:t>周淑楨女士</a:t>
            </a:r>
            <a:r>
              <a:rPr lang="en-US" altLang="zh-TW" dirty="0"/>
              <a:t>(</a:t>
            </a:r>
            <a:r>
              <a:rPr lang="zh-TW" altLang="zh-TW" dirty="0"/>
              <a:t>右</a:t>
            </a:r>
            <a:r>
              <a:rPr lang="en-US" altLang="zh-TW" dirty="0"/>
              <a:t>)</a:t>
            </a:r>
            <a:r>
              <a:rPr lang="zh-TW" altLang="zh-TW" dirty="0"/>
              <a:t>，周淑楨女士的丈夫也是食品製造專家</a:t>
            </a:r>
            <a:r>
              <a:rPr lang="en-US" altLang="zh-TW" dirty="0"/>
              <a:t>─</a:t>
            </a:r>
            <a:r>
              <a:rPr lang="zh-TW" altLang="zh-TW" dirty="0"/>
              <a:t>李坤芳</a:t>
            </a:r>
            <a:r>
              <a:rPr lang="en-US" altLang="zh-TW" dirty="0"/>
              <a:t>(</a:t>
            </a:r>
            <a:r>
              <a:rPr lang="zh-TW" altLang="zh-TW" dirty="0"/>
              <a:t>左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5" name="圖片 4" descr="H:\yoyo給的\吳成豐老師\105-1\Photo\20160922\IMG_0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9068"/>
            <a:ext cx="3528392" cy="2505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5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1694</TotalTime>
  <Words>680</Words>
  <Application>Microsoft Office PowerPoint</Application>
  <PresentationFormat>如螢幕大小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Pixel</vt:lpstr>
      <vt:lpstr>PowerPoint 簡報</vt:lpstr>
      <vt:lpstr>8.1  有機與天然健康食品產出的背景</vt:lpstr>
      <vt:lpstr>8.2  「心的設計」－       她不要自己的食材糟糕</vt:lpstr>
      <vt:lpstr>8.3  理念契合下成為「里仁家族」      的一員</vt:lpstr>
      <vt:lpstr>8.4  台灣首次通過有機認證的蘿蔔糕</vt:lpstr>
      <vt:lpstr>8.5  「里仁家族」的同理心</vt:lpstr>
      <vt:lpstr>8.6  餐御宴的創新作為－多樣化的      服務設計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劉怡敏</dc:creator>
  <cp:lastModifiedBy>NO.43</cp:lastModifiedBy>
  <cp:revision>363</cp:revision>
  <dcterms:created xsi:type="dcterms:W3CDTF">2002-05-29T16:39:19Z</dcterms:created>
  <dcterms:modified xsi:type="dcterms:W3CDTF">2017-04-19T05:41:40Z</dcterms:modified>
</cp:coreProperties>
</file>