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1" r:id="rId1"/>
  </p:sldMasterIdLst>
  <p:notesMasterIdLst>
    <p:notesMasterId r:id="rId7"/>
  </p:notesMasterIdLst>
  <p:handoutMasterIdLst>
    <p:handoutMasterId r:id="rId8"/>
  </p:handoutMasterIdLst>
  <p:sldIdLst>
    <p:sldId id="257" r:id="rId2"/>
    <p:sldId id="374" r:id="rId3"/>
    <p:sldId id="375" r:id="rId4"/>
    <p:sldId id="376" r:id="rId5"/>
    <p:sldId id="378" r:id="rId6"/>
  </p:sldIdLst>
  <p:sldSz cx="9144000" cy="6858000" type="screen4x3"/>
  <p:notesSz cx="6669088" cy="9928225"/>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99CA"/>
    <a:srgbClr val="000099"/>
    <a:srgbClr val="FF3300"/>
    <a:srgbClr val="808080"/>
    <a:srgbClr val="5F5F5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85" autoAdjust="0"/>
    <p:restoredTop sz="94660" autoAdjust="0"/>
  </p:normalViewPr>
  <p:slideViewPr>
    <p:cSldViewPr>
      <p:cViewPr>
        <p:scale>
          <a:sx n="72" d="100"/>
          <a:sy n="72" d="100"/>
        </p:scale>
        <p:origin x="-136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2D127A-568F-4193-BA44-2A9DF5E277E9}" type="doc">
      <dgm:prSet loTypeId="urn:microsoft.com/office/officeart/2005/8/layout/list1" loCatId="list" qsTypeId="urn:microsoft.com/office/officeart/2005/8/quickstyle/simple2" qsCatId="simple" csTypeId="urn:microsoft.com/office/officeart/2005/8/colors/colorful4" csCatId="colorful" phldr="1"/>
      <dgm:spPr/>
      <dgm:t>
        <a:bodyPr/>
        <a:lstStyle/>
        <a:p>
          <a:endParaRPr lang="zh-TW" altLang="en-US"/>
        </a:p>
      </dgm:t>
    </dgm:pt>
    <dgm:pt modelId="{9EBB9C48-F894-417E-BBFB-FF0B23CF4CD6}">
      <dgm:prSet phldrT="[文字]" custT="1"/>
      <dgm:spPr/>
      <dgm:t>
        <a:bodyPr/>
        <a:lstStyle/>
        <a:p>
          <a:r>
            <a:rPr lang="zh-TW" altLang="en-US" sz="3000" b="1" dirty="0" smtClean="0">
              <a:latin typeface="Times New Roman" panose="02020603050405020304" pitchFamily="18" charset="0"/>
              <a:ea typeface="華康中黑體" panose="020B0509000000000000" pitchFamily="49" charset="-120"/>
              <a:cs typeface="Times New Roman" panose="02020603050405020304" pitchFamily="18" charset="0"/>
            </a:rPr>
            <a:t>介紹</a:t>
          </a:r>
          <a:endParaRPr lang="zh-TW" altLang="en-US" sz="3000" b="1" dirty="0"/>
        </a:p>
      </dgm:t>
    </dgm:pt>
    <dgm:pt modelId="{5560EA4D-B634-4E8C-AF61-6CA0EDF5FBA4}" type="parTrans" cxnId="{28F29000-9BA9-49EA-98EC-E795663A5F21}">
      <dgm:prSet/>
      <dgm:spPr/>
      <dgm:t>
        <a:bodyPr/>
        <a:lstStyle/>
        <a:p>
          <a:endParaRPr lang="zh-TW" altLang="en-US"/>
        </a:p>
      </dgm:t>
    </dgm:pt>
    <dgm:pt modelId="{846157B8-E6C1-4666-9125-2A8F51FBF167}" type="sibTrans" cxnId="{28F29000-9BA9-49EA-98EC-E795663A5F21}">
      <dgm:prSet/>
      <dgm:spPr/>
      <dgm:t>
        <a:bodyPr/>
        <a:lstStyle/>
        <a:p>
          <a:endParaRPr lang="zh-TW" altLang="en-US"/>
        </a:p>
      </dgm:t>
    </dgm:pt>
    <dgm:pt modelId="{3E0C8E0B-158D-4350-B6E2-29CB899CF775}">
      <dgm:prSet custT="1"/>
      <dgm:spPr/>
      <dgm:t>
        <a:bodyPr/>
        <a:lstStyle/>
        <a:p>
          <a:pPr algn="just">
            <a:lnSpc>
              <a:spcPct val="92000"/>
            </a:lnSpc>
          </a:pPr>
          <a:r>
            <a:rPr lang="zh-TW" altLang="en-US" sz="2600" dirty="0" smtClean="0">
              <a:latin typeface="Times New Roman" panose="02020603050405020304" pitchFamily="18" charset="0"/>
              <a:ea typeface="華康中黑體" panose="020B0509000000000000" pitchFamily="49" charset="-120"/>
              <a:cs typeface="Times New Roman" panose="02020603050405020304" pitchFamily="18" charset="0"/>
            </a:rPr>
            <a:t>「管理倫理」是循序漸進的「倫理被實踐」的過程，一年比一年做得多，參與的實踐者越多，於是倫理的績效更加凸顯。</a:t>
          </a:r>
          <a:endParaRPr lang="zh-TW" altLang="en-US" sz="2600" dirty="0"/>
        </a:p>
      </dgm:t>
    </dgm:pt>
    <dgm:pt modelId="{DCD82A19-F270-4BF3-B31D-BCB3130945FA}" type="parTrans" cxnId="{51241074-9320-432D-BCCE-CBBFB9963A28}">
      <dgm:prSet/>
      <dgm:spPr/>
      <dgm:t>
        <a:bodyPr/>
        <a:lstStyle/>
        <a:p>
          <a:endParaRPr lang="zh-TW" altLang="en-US"/>
        </a:p>
      </dgm:t>
    </dgm:pt>
    <dgm:pt modelId="{F877C2C7-681D-4A0D-A095-5124C07ED45E}" type="sibTrans" cxnId="{51241074-9320-432D-BCCE-CBBFB9963A28}">
      <dgm:prSet/>
      <dgm:spPr/>
      <dgm:t>
        <a:bodyPr/>
        <a:lstStyle/>
        <a:p>
          <a:endParaRPr lang="zh-TW" altLang="en-US"/>
        </a:p>
      </dgm:t>
    </dgm:pt>
    <dgm:pt modelId="{DBC31407-21DC-4C91-9FA4-3BB5A56C0B66}">
      <dgm:prSet custT="1"/>
      <dgm:spPr/>
      <dgm:t>
        <a:bodyPr/>
        <a:lstStyle/>
        <a:p>
          <a:pPr algn="just">
            <a:lnSpc>
              <a:spcPct val="92000"/>
            </a:lnSpc>
          </a:pPr>
          <a:r>
            <a:rPr lang="zh-TW" altLang="en-US" sz="2600" dirty="0" smtClean="0">
              <a:latin typeface="Times New Roman" panose="02020603050405020304" pitchFamily="18" charset="0"/>
              <a:ea typeface="華康中黑體" panose="020B0509000000000000" pitchFamily="49" charset="-120"/>
              <a:cs typeface="Times New Roman" panose="02020603050405020304" pitchFamily="18" charset="0"/>
            </a:rPr>
            <a:t>「倫理被實踐」與「提升倫理程度」，指的是鼓勵員工去社會當志工，及組織管理者以身作則服務弱勢者或改善生活或提供工作機會等為例，都是「利他」、「同理心」、「關懷」與「寬容」等表現在外的行為，也正是「人文精神」被實踐的事證，因此，「管理倫理」的行為或活動，會推動「人文精神」的發揮與實踐。</a:t>
          </a:r>
          <a:endParaRPr lang="zh-TW" altLang="en-US" sz="2600" dirty="0">
            <a:latin typeface="Times New Roman" panose="02020603050405020304" pitchFamily="18" charset="0"/>
            <a:ea typeface="華康中黑體" panose="020B0509000000000000" pitchFamily="49" charset="-120"/>
            <a:cs typeface="Times New Roman" panose="02020603050405020304" pitchFamily="18" charset="0"/>
          </a:endParaRPr>
        </a:p>
      </dgm:t>
    </dgm:pt>
    <dgm:pt modelId="{FF588D1C-212E-40B3-89E1-BAB4E96EBF48}" type="parTrans" cxnId="{38DC61B0-5B42-4E23-A1D6-EB0CB1D55891}">
      <dgm:prSet/>
      <dgm:spPr/>
      <dgm:t>
        <a:bodyPr/>
        <a:lstStyle/>
        <a:p>
          <a:endParaRPr lang="zh-TW" altLang="en-US"/>
        </a:p>
      </dgm:t>
    </dgm:pt>
    <dgm:pt modelId="{B5410CC4-ACB0-4ABF-9104-9CAED5E1321D}" type="sibTrans" cxnId="{38DC61B0-5B42-4E23-A1D6-EB0CB1D55891}">
      <dgm:prSet/>
      <dgm:spPr/>
      <dgm:t>
        <a:bodyPr/>
        <a:lstStyle/>
        <a:p>
          <a:endParaRPr lang="zh-TW" altLang="en-US"/>
        </a:p>
      </dgm:t>
    </dgm:pt>
    <dgm:pt modelId="{C6FA4C21-B4D9-48B2-84B1-5D124BA81AE0}" type="pres">
      <dgm:prSet presAssocID="{C62D127A-568F-4193-BA44-2A9DF5E277E9}" presName="linear" presStyleCnt="0">
        <dgm:presLayoutVars>
          <dgm:dir/>
          <dgm:animLvl val="lvl"/>
          <dgm:resizeHandles val="exact"/>
        </dgm:presLayoutVars>
      </dgm:prSet>
      <dgm:spPr/>
      <dgm:t>
        <a:bodyPr/>
        <a:lstStyle/>
        <a:p>
          <a:endParaRPr lang="zh-TW" altLang="en-US"/>
        </a:p>
      </dgm:t>
    </dgm:pt>
    <dgm:pt modelId="{568DF5EB-EB6A-45B6-AC05-4F4D51EB0BDD}" type="pres">
      <dgm:prSet presAssocID="{9EBB9C48-F894-417E-BBFB-FF0B23CF4CD6}" presName="parentLin" presStyleCnt="0"/>
      <dgm:spPr/>
    </dgm:pt>
    <dgm:pt modelId="{70595C0E-A05D-4882-B430-D0EF9A2EE3ED}" type="pres">
      <dgm:prSet presAssocID="{9EBB9C48-F894-417E-BBFB-FF0B23CF4CD6}" presName="parentLeftMargin" presStyleLbl="node1" presStyleIdx="0" presStyleCnt="1"/>
      <dgm:spPr/>
      <dgm:t>
        <a:bodyPr/>
        <a:lstStyle/>
        <a:p>
          <a:endParaRPr lang="zh-TW" altLang="en-US"/>
        </a:p>
      </dgm:t>
    </dgm:pt>
    <dgm:pt modelId="{418865A4-5B31-4702-8067-4B68C5AF24D8}" type="pres">
      <dgm:prSet presAssocID="{9EBB9C48-F894-417E-BBFB-FF0B23CF4CD6}" presName="parentText" presStyleLbl="node1" presStyleIdx="0" presStyleCnt="1">
        <dgm:presLayoutVars>
          <dgm:chMax val="0"/>
          <dgm:bulletEnabled val="1"/>
        </dgm:presLayoutVars>
      </dgm:prSet>
      <dgm:spPr/>
      <dgm:t>
        <a:bodyPr/>
        <a:lstStyle/>
        <a:p>
          <a:endParaRPr lang="zh-TW" altLang="en-US"/>
        </a:p>
      </dgm:t>
    </dgm:pt>
    <dgm:pt modelId="{B46C25A1-F67F-4403-A475-3E8791B12F3A}" type="pres">
      <dgm:prSet presAssocID="{9EBB9C48-F894-417E-BBFB-FF0B23CF4CD6}" presName="negativeSpace" presStyleCnt="0"/>
      <dgm:spPr/>
    </dgm:pt>
    <dgm:pt modelId="{4BD6B375-74D1-4E58-8845-C83130F10A14}" type="pres">
      <dgm:prSet presAssocID="{9EBB9C48-F894-417E-BBFB-FF0B23CF4CD6}" presName="childText" presStyleLbl="conFgAcc1" presStyleIdx="0" presStyleCnt="1">
        <dgm:presLayoutVars>
          <dgm:bulletEnabled val="1"/>
        </dgm:presLayoutVars>
      </dgm:prSet>
      <dgm:spPr/>
      <dgm:t>
        <a:bodyPr/>
        <a:lstStyle/>
        <a:p>
          <a:endParaRPr lang="zh-TW" altLang="en-US"/>
        </a:p>
      </dgm:t>
    </dgm:pt>
  </dgm:ptLst>
  <dgm:cxnLst>
    <dgm:cxn modelId="{070EEBE0-D585-49CC-A6F4-70E760E41C3E}" type="presOf" srcId="{C62D127A-568F-4193-BA44-2A9DF5E277E9}" destId="{C6FA4C21-B4D9-48B2-84B1-5D124BA81AE0}" srcOrd="0" destOrd="0" presId="urn:microsoft.com/office/officeart/2005/8/layout/list1"/>
    <dgm:cxn modelId="{51241074-9320-432D-BCCE-CBBFB9963A28}" srcId="{9EBB9C48-F894-417E-BBFB-FF0B23CF4CD6}" destId="{3E0C8E0B-158D-4350-B6E2-29CB899CF775}" srcOrd="0" destOrd="0" parTransId="{DCD82A19-F270-4BF3-B31D-BCB3130945FA}" sibTransId="{F877C2C7-681D-4A0D-A095-5124C07ED45E}"/>
    <dgm:cxn modelId="{28F29000-9BA9-49EA-98EC-E795663A5F21}" srcId="{C62D127A-568F-4193-BA44-2A9DF5E277E9}" destId="{9EBB9C48-F894-417E-BBFB-FF0B23CF4CD6}" srcOrd="0" destOrd="0" parTransId="{5560EA4D-B634-4E8C-AF61-6CA0EDF5FBA4}" sibTransId="{846157B8-E6C1-4666-9125-2A8F51FBF167}"/>
    <dgm:cxn modelId="{4663B914-0ACE-4221-A49A-9BBCBE44A820}" type="presOf" srcId="{DBC31407-21DC-4C91-9FA4-3BB5A56C0B66}" destId="{4BD6B375-74D1-4E58-8845-C83130F10A14}" srcOrd="0" destOrd="1" presId="urn:microsoft.com/office/officeart/2005/8/layout/list1"/>
    <dgm:cxn modelId="{0E0F0CCC-0680-447F-85E0-4B823053FFAD}" type="presOf" srcId="{3E0C8E0B-158D-4350-B6E2-29CB899CF775}" destId="{4BD6B375-74D1-4E58-8845-C83130F10A14}" srcOrd="0" destOrd="0" presId="urn:microsoft.com/office/officeart/2005/8/layout/list1"/>
    <dgm:cxn modelId="{38DC61B0-5B42-4E23-A1D6-EB0CB1D55891}" srcId="{9EBB9C48-F894-417E-BBFB-FF0B23CF4CD6}" destId="{DBC31407-21DC-4C91-9FA4-3BB5A56C0B66}" srcOrd="1" destOrd="0" parTransId="{FF588D1C-212E-40B3-89E1-BAB4E96EBF48}" sibTransId="{B5410CC4-ACB0-4ABF-9104-9CAED5E1321D}"/>
    <dgm:cxn modelId="{D29A604B-F07A-4D55-B48A-2F5AA0BC6700}" type="presOf" srcId="{9EBB9C48-F894-417E-BBFB-FF0B23CF4CD6}" destId="{418865A4-5B31-4702-8067-4B68C5AF24D8}" srcOrd="1" destOrd="0" presId="urn:microsoft.com/office/officeart/2005/8/layout/list1"/>
    <dgm:cxn modelId="{DBCB7F6A-423E-46E2-ADD7-0D8A886899D7}" type="presOf" srcId="{9EBB9C48-F894-417E-BBFB-FF0B23CF4CD6}" destId="{70595C0E-A05D-4882-B430-D0EF9A2EE3ED}" srcOrd="0" destOrd="0" presId="urn:microsoft.com/office/officeart/2005/8/layout/list1"/>
    <dgm:cxn modelId="{8BBF429E-4734-4E07-A016-07611CE5D78B}" type="presParOf" srcId="{C6FA4C21-B4D9-48B2-84B1-5D124BA81AE0}" destId="{568DF5EB-EB6A-45B6-AC05-4F4D51EB0BDD}" srcOrd="0" destOrd="0" presId="urn:microsoft.com/office/officeart/2005/8/layout/list1"/>
    <dgm:cxn modelId="{3D1AFAAC-8FB5-4401-BA96-9F54FA1313B4}" type="presParOf" srcId="{568DF5EB-EB6A-45B6-AC05-4F4D51EB0BDD}" destId="{70595C0E-A05D-4882-B430-D0EF9A2EE3ED}" srcOrd="0" destOrd="0" presId="urn:microsoft.com/office/officeart/2005/8/layout/list1"/>
    <dgm:cxn modelId="{B1C07A6C-897F-4A3A-A9D5-46668887D157}" type="presParOf" srcId="{568DF5EB-EB6A-45B6-AC05-4F4D51EB0BDD}" destId="{418865A4-5B31-4702-8067-4B68C5AF24D8}" srcOrd="1" destOrd="0" presId="urn:microsoft.com/office/officeart/2005/8/layout/list1"/>
    <dgm:cxn modelId="{445517F5-4534-4873-A143-77362E158BF6}" type="presParOf" srcId="{C6FA4C21-B4D9-48B2-84B1-5D124BA81AE0}" destId="{B46C25A1-F67F-4403-A475-3E8791B12F3A}" srcOrd="1" destOrd="0" presId="urn:microsoft.com/office/officeart/2005/8/layout/list1"/>
    <dgm:cxn modelId="{C5DE3434-EBE6-424D-AF18-AA1FA7742A34}" type="presParOf" srcId="{C6FA4C21-B4D9-48B2-84B1-5D124BA81AE0}" destId="{4BD6B375-74D1-4E58-8845-C83130F10A14}"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D6B375-74D1-4E58-8845-C83130F10A14}">
      <dsp:nvSpPr>
        <dsp:cNvPr id="0" name=""/>
        <dsp:cNvSpPr/>
      </dsp:nvSpPr>
      <dsp:spPr>
        <a:xfrm>
          <a:off x="0" y="334327"/>
          <a:ext cx="8136904" cy="47124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1514" tIns="458216" rIns="631514" bIns="184912" numCol="1" spcCol="1270" anchor="t" anchorCtr="0">
          <a:noAutofit/>
        </a:bodyPr>
        <a:lstStyle/>
        <a:p>
          <a:pPr marL="228600" lvl="1" indent="-228600" algn="just" defTabSz="1155700">
            <a:lnSpc>
              <a:spcPct val="92000"/>
            </a:lnSpc>
            <a:spcBef>
              <a:spcPct val="0"/>
            </a:spcBef>
            <a:spcAft>
              <a:spcPct val="15000"/>
            </a:spcAft>
            <a:buChar char="••"/>
          </a:pPr>
          <a:r>
            <a:rPr lang="zh-TW" altLang="en-US" sz="2600" kern="1200" dirty="0" smtClean="0">
              <a:latin typeface="Times New Roman" panose="02020603050405020304" pitchFamily="18" charset="0"/>
              <a:ea typeface="華康中黑體" panose="020B0509000000000000" pitchFamily="49" charset="-120"/>
              <a:cs typeface="Times New Roman" panose="02020603050405020304" pitchFamily="18" charset="0"/>
            </a:rPr>
            <a:t>「管理倫理」是循序漸進的「倫理被實踐」的過程，一年比一年做得多，參與的實踐者越多，於是倫理的績效更加凸顯。</a:t>
          </a:r>
          <a:endParaRPr lang="zh-TW" altLang="en-US" sz="2600" kern="1200" dirty="0"/>
        </a:p>
        <a:p>
          <a:pPr marL="228600" lvl="1" indent="-228600" algn="just" defTabSz="1155700">
            <a:lnSpc>
              <a:spcPct val="92000"/>
            </a:lnSpc>
            <a:spcBef>
              <a:spcPct val="0"/>
            </a:spcBef>
            <a:spcAft>
              <a:spcPct val="15000"/>
            </a:spcAft>
            <a:buChar char="••"/>
          </a:pPr>
          <a:r>
            <a:rPr lang="zh-TW" altLang="en-US" sz="2600" kern="1200" dirty="0" smtClean="0">
              <a:latin typeface="Times New Roman" panose="02020603050405020304" pitchFamily="18" charset="0"/>
              <a:ea typeface="華康中黑體" panose="020B0509000000000000" pitchFamily="49" charset="-120"/>
              <a:cs typeface="Times New Roman" panose="02020603050405020304" pitchFamily="18" charset="0"/>
            </a:rPr>
            <a:t>「倫理被實踐」與「提升倫理程度」，指的是鼓勵員工去社會當志工，及組織管理者以身作則服務弱勢者或改善生活或提供工作機會等為例，都是「利他」、「同理心」、「關懷」與「寬容」等表現在外的行為，也正是「人文精神」被實踐的事證，因此，「管理倫理」的行為或活動，會推動「人文精神」的發揮與實踐。</a:t>
          </a:r>
          <a:endParaRPr lang="zh-TW" altLang="en-US" sz="2600" kern="1200" dirty="0">
            <a:latin typeface="Times New Roman" panose="02020603050405020304" pitchFamily="18" charset="0"/>
            <a:ea typeface="華康中黑體" panose="020B0509000000000000" pitchFamily="49" charset="-120"/>
            <a:cs typeface="Times New Roman" panose="02020603050405020304" pitchFamily="18" charset="0"/>
          </a:endParaRPr>
        </a:p>
      </dsp:txBody>
      <dsp:txXfrm>
        <a:off x="0" y="334327"/>
        <a:ext cx="8136904" cy="4712400"/>
      </dsp:txXfrm>
    </dsp:sp>
    <dsp:sp modelId="{418865A4-5B31-4702-8067-4B68C5AF24D8}">
      <dsp:nvSpPr>
        <dsp:cNvPr id="0" name=""/>
        <dsp:cNvSpPr/>
      </dsp:nvSpPr>
      <dsp:spPr>
        <a:xfrm>
          <a:off x="406845" y="9607"/>
          <a:ext cx="5695832" cy="649440"/>
        </a:xfrm>
        <a:prstGeom prst="round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289" tIns="0" rIns="215289" bIns="0" numCol="1" spcCol="1270" anchor="ctr" anchorCtr="0">
          <a:noAutofit/>
        </a:bodyPr>
        <a:lstStyle/>
        <a:p>
          <a:pPr lvl="0" algn="l" defTabSz="1333500">
            <a:lnSpc>
              <a:spcPct val="90000"/>
            </a:lnSpc>
            <a:spcBef>
              <a:spcPct val="0"/>
            </a:spcBef>
            <a:spcAft>
              <a:spcPct val="35000"/>
            </a:spcAft>
          </a:pPr>
          <a:r>
            <a:rPr lang="zh-TW" altLang="en-US" sz="3000" b="1" kern="1200" dirty="0" smtClean="0">
              <a:latin typeface="Times New Roman" panose="02020603050405020304" pitchFamily="18" charset="0"/>
              <a:ea typeface="華康中黑體" panose="020B0509000000000000" pitchFamily="49" charset="-120"/>
              <a:cs typeface="Times New Roman" panose="02020603050405020304" pitchFamily="18" charset="0"/>
            </a:rPr>
            <a:t>介紹</a:t>
          </a:r>
          <a:endParaRPr lang="zh-TW" altLang="en-US" sz="3000" b="1" kern="1200" dirty="0"/>
        </a:p>
      </dsp:txBody>
      <dsp:txXfrm>
        <a:off x="438548" y="41310"/>
        <a:ext cx="5632426" cy="58603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1026"/>
          <p:cNvSpPr>
            <a:spLocks noGrp="1" noChangeArrowheads="1"/>
          </p:cNvSpPr>
          <p:nvPr>
            <p:ph type="hdr" sz="quarter"/>
          </p:nvPr>
        </p:nvSpPr>
        <p:spPr bwMode="auto">
          <a:xfrm>
            <a:off x="0" y="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zh-TW"/>
          </a:p>
        </p:txBody>
      </p:sp>
      <p:sp>
        <p:nvSpPr>
          <p:cNvPr id="70659" name="Rectangle 1027"/>
          <p:cNvSpPr>
            <a:spLocks noGrp="1" noChangeArrowheads="1"/>
          </p:cNvSpPr>
          <p:nvPr>
            <p:ph type="dt" sz="quarter" idx="1"/>
          </p:nvPr>
        </p:nvSpPr>
        <p:spPr bwMode="auto">
          <a:xfrm>
            <a:off x="3779838" y="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TW"/>
          </a:p>
        </p:txBody>
      </p:sp>
      <p:sp>
        <p:nvSpPr>
          <p:cNvPr id="70660" name="Rectangle 1028"/>
          <p:cNvSpPr>
            <a:spLocks noGrp="1" noChangeArrowheads="1"/>
          </p:cNvSpPr>
          <p:nvPr>
            <p:ph type="ftr" sz="quarter" idx="2"/>
          </p:nvPr>
        </p:nvSpPr>
        <p:spPr bwMode="auto">
          <a:xfrm>
            <a:off x="0" y="9431338"/>
            <a:ext cx="288925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zh-TW"/>
          </a:p>
        </p:txBody>
      </p:sp>
      <p:sp>
        <p:nvSpPr>
          <p:cNvPr id="70661" name="Rectangle 1029"/>
          <p:cNvSpPr>
            <a:spLocks noGrp="1" noChangeArrowheads="1"/>
          </p:cNvSpPr>
          <p:nvPr>
            <p:ph type="sldNum" sz="quarter" idx="3"/>
          </p:nvPr>
        </p:nvSpPr>
        <p:spPr bwMode="auto">
          <a:xfrm>
            <a:off x="3779838" y="9431338"/>
            <a:ext cx="288925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538F231-4CFC-49B5-9762-31B25E550B00}" type="slidenum">
              <a:rPr lang="en-US" altLang="zh-TW"/>
              <a:pPr/>
              <a:t>‹#›</a:t>
            </a:fld>
            <a:endParaRPr lang="en-US" altLang="zh-TW"/>
          </a:p>
        </p:txBody>
      </p:sp>
    </p:spTree>
    <p:extLst>
      <p:ext uri="{BB962C8B-B14F-4D97-AF65-F5344CB8AC3E}">
        <p14:creationId xmlns:p14="http://schemas.microsoft.com/office/powerpoint/2010/main" val="4200256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zh-TW"/>
          </a:p>
        </p:txBody>
      </p:sp>
      <p:sp>
        <p:nvSpPr>
          <p:cNvPr id="40963" name="Rectangle 3"/>
          <p:cNvSpPr>
            <a:spLocks noGrp="1" noChangeArrowheads="1"/>
          </p:cNvSpPr>
          <p:nvPr>
            <p:ph type="dt" idx="1"/>
          </p:nvPr>
        </p:nvSpPr>
        <p:spPr bwMode="auto">
          <a:xfrm>
            <a:off x="3779838" y="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TW"/>
          </a:p>
        </p:txBody>
      </p:sp>
      <p:sp>
        <p:nvSpPr>
          <p:cNvPr id="40964"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0965" name="Rectangle 5"/>
          <p:cNvSpPr>
            <a:spLocks noGrp="1" noChangeArrowheads="1"/>
          </p:cNvSpPr>
          <p:nvPr>
            <p:ph type="body" sz="quarter" idx="3"/>
          </p:nvPr>
        </p:nvSpPr>
        <p:spPr bwMode="auto">
          <a:xfrm>
            <a:off x="889000" y="4716463"/>
            <a:ext cx="4891088"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0966" name="Rectangle 6"/>
          <p:cNvSpPr>
            <a:spLocks noGrp="1" noChangeArrowheads="1"/>
          </p:cNvSpPr>
          <p:nvPr>
            <p:ph type="ftr" sz="quarter" idx="4"/>
          </p:nvPr>
        </p:nvSpPr>
        <p:spPr bwMode="auto">
          <a:xfrm>
            <a:off x="0" y="9431338"/>
            <a:ext cx="288925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zh-TW"/>
          </a:p>
        </p:txBody>
      </p:sp>
      <p:sp>
        <p:nvSpPr>
          <p:cNvPr id="40967" name="Rectangle 7"/>
          <p:cNvSpPr>
            <a:spLocks noGrp="1" noChangeArrowheads="1"/>
          </p:cNvSpPr>
          <p:nvPr>
            <p:ph type="sldNum" sz="quarter" idx="5"/>
          </p:nvPr>
        </p:nvSpPr>
        <p:spPr bwMode="auto">
          <a:xfrm>
            <a:off x="3779838" y="9431338"/>
            <a:ext cx="288925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2FB892C-B002-4CDE-B6BC-588A19B1A856}" type="slidenum">
              <a:rPr lang="en-US" altLang="zh-TW"/>
              <a:pPr/>
              <a:t>‹#›</a:t>
            </a:fld>
            <a:endParaRPr lang="en-US" altLang="zh-TW"/>
          </a:p>
        </p:txBody>
      </p:sp>
    </p:spTree>
    <p:extLst>
      <p:ext uri="{BB962C8B-B14F-4D97-AF65-F5344CB8AC3E}">
        <p14:creationId xmlns:p14="http://schemas.microsoft.com/office/powerpoint/2010/main" val="31714348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fontAlgn="base">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fontAlgn="base">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fontAlgn="base">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fontAlgn="base">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A0A54B-D5A7-41AA-BFF4-80BD025ECF9B}" type="slidenum">
              <a:rPr lang="en-US" altLang="zh-TW"/>
              <a:pPr/>
              <a:t>0</a:t>
            </a:fld>
            <a:endParaRPr lang="en-US" altLang="zh-TW"/>
          </a:p>
        </p:txBody>
      </p:sp>
      <p:sp>
        <p:nvSpPr>
          <p:cNvPr id="41986"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41987"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zh-TW" altLang="zh-TW"/>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8928" name="Rectangle 16"/>
          <p:cNvSpPr>
            <a:spLocks noGrp="1" noChangeArrowheads="1"/>
          </p:cNvSpPr>
          <p:nvPr>
            <p:ph type="dt" sz="half" idx="2"/>
          </p:nvPr>
        </p:nvSpPr>
        <p:spPr>
          <a:xfrm>
            <a:off x="457200" y="6248400"/>
            <a:ext cx="2133600" cy="457200"/>
          </a:xfrm>
        </p:spPr>
        <p:txBody>
          <a:bodyPr/>
          <a:lstStyle>
            <a:lvl1pPr>
              <a:defRPr/>
            </a:lvl1pPr>
          </a:lstStyle>
          <a:p>
            <a:endParaRPr lang="en-US" altLang="zh-TW"/>
          </a:p>
        </p:txBody>
      </p:sp>
      <p:sp>
        <p:nvSpPr>
          <p:cNvPr id="38929" name="Rectangle 17"/>
          <p:cNvSpPr>
            <a:spLocks noGrp="1" noChangeArrowheads="1"/>
          </p:cNvSpPr>
          <p:nvPr>
            <p:ph type="ftr" sz="quarter" idx="3"/>
          </p:nvPr>
        </p:nvSpPr>
        <p:spPr/>
        <p:txBody>
          <a:bodyPr/>
          <a:lstStyle>
            <a:lvl1pPr>
              <a:defRPr/>
            </a:lvl1pPr>
          </a:lstStyle>
          <a:p>
            <a:endParaRPr lang="en-US" altLang="zh-TW"/>
          </a:p>
        </p:txBody>
      </p:sp>
      <p:sp>
        <p:nvSpPr>
          <p:cNvPr id="38930" name="Rectangle 18"/>
          <p:cNvSpPr>
            <a:spLocks noGrp="1" noChangeArrowheads="1"/>
          </p:cNvSpPr>
          <p:nvPr>
            <p:ph type="sldNum" sz="quarter" idx="4"/>
          </p:nvPr>
        </p:nvSpPr>
        <p:spPr>
          <a:xfrm>
            <a:off x="6553200" y="6248400"/>
            <a:ext cx="2133600" cy="457200"/>
          </a:xfrm>
          <a:prstGeom prst="rect">
            <a:avLst/>
          </a:prstGeom>
        </p:spPr>
        <p:txBody>
          <a:bodyPr/>
          <a:lstStyle>
            <a:lvl1pPr>
              <a:defRPr/>
            </a:lvl1pPr>
          </a:lstStyle>
          <a:p>
            <a:endParaRPr lang="en-US" altLang="zh-TW" dirty="0"/>
          </a:p>
        </p:txBody>
      </p:sp>
      <p:sp>
        <p:nvSpPr>
          <p:cNvPr id="3893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zh-TW" altLang="en-US" noProof="0" smtClean="0"/>
              <a:t>按一下以編輯母片標題樣式</a:t>
            </a:r>
          </a:p>
        </p:txBody>
      </p:sp>
      <p:sp>
        <p:nvSpPr>
          <p:cNvPr id="3893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zh-TW" altLang="en-US" noProof="0" smtClean="0"/>
              <a:t>按一下以編輯母片副標題樣式</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頁尾版面配置區 3"/>
          <p:cNvSpPr>
            <a:spLocks noGrp="1"/>
          </p:cNvSpPr>
          <p:nvPr>
            <p:ph type="ftr" sz="quarter" idx="10"/>
          </p:nvPr>
        </p:nvSpPr>
        <p:spPr/>
        <p:txBody>
          <a:bodyPr/>
          <a:lstStyle>
            <a:lvl1pPr>
              <a:defRPr/>
            </a:lvl1pPr>
          </a:lstStyle>
          <a:p>
            <a:endParaRPr lang="en-US" altLang="zh-TW"/>
          </a:p>
        </p:txBody>
      </p:sp>
      <p:sp>
        <p:nvSpPr>
          <p:cNvPr id="5" name="投影片編號版面配置區 4"/>
          <p:cNvSpPr>
            <a:spLocks noGrp="1"/>
          </p:cNvSpPr>
          <p:nvPr>
            <p:ph type="sldNum" sz="quarter" idx="11"/>
          </p:nvPr>
        </p:nvSpPr>
        <p:spPr>
          <a:xfrm>
            <a:off x="6553200" y="6172200"/>
            <a:ext cx="2133600" cy="457200"/>
          </a:xfrm>
          <a:prstGeom prst="rect">
            <a:avLst/>
          </a:prstGeom>
        </p:spPr>
        <p:txBody>
          <a:bodyPr/>
          <a:lstStyle>
            <a:lvl1pPr>
              <a:defRPr/>
            </a:lvl1pPr>
          </a:lstStyle>
          <a:p>
            <a:fld id="{50FED16F-DA1E-493A-8C30-829F57381565}" type="slidenum">
              <a:rPr lang="en-US" altLang="zh-TW"/>
              <a:pPr/>
              <a:t>‹#›</a:t>
            </a:fld>
            <a:endParaRPr lang="en-US" altLang="zh-TW"/>
          </a:p>
        </p:txBody>
      </p:sp>
      <p:sp>
        <p:nvSpPr>
          <p:cNvPr id="6" name="日期版面配置區 5"/>
          <p:cNvSpPr>
            <a:spLocks noGrp="1"/>
          </p:cNvSpPr>
          <p:nvPr>
            <p:ph type="dt" sz="half" idx="12"/>
          </p:nvPr>
        </p:nvSpPr>
        <p:spPr/>
        <p:txBody>
          <a:bodyPr/>
          <a:lstStyle>
            <a:lvl1pPr>
              <a:defRPr/>
            </a:lvl1pPr>
          </a:lstStyle>
          <a:p>
            <a:endParaRPr lang="en-US" altLang="zh-TW"/>
          </a:p>
        </p:txBody>
      </p:sp>
    </p:spTree>
    <p:extLst>
      <p:ext uri="{BB962C8B-B14F-4D97-AF65-F5344CB8AC3E}">
        <p14:creationId xmlns:p14="http://schemas.microsoft.com/office/powerpoint/2010/main" val="891486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1295400"/>
            <a:ext cx="2057400" cy="45720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295400"/>
            <a:ext cx="6019800" cy="45720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頁尾版面配置區 3"/>
          <p:cNvSpPr>
            <a:spLocks noGrp="1"/>
          </p:cNvSpPr>
          <p:nvPr>
            <p:ph type="ftr" sz="quarter" idx="10"/>
          </p:nvPr>
        </p:nvSpPr>
        <p:spPr/>
        <p:txBody>
          <a:bodyPr/>
          <a:lstStyle>
            <a:lvl1pPr>
              <a:defRPr/>
            </a:lvl1pPr>
          </a:lstStyle>
          <a:p>
            <a:endParaRPr lang="en-US" altLang="zh-TW"/>
          </a:p>
        </p:txBody>
      </p:sp>
      <p:sp>
        <p:nvSpPr>
          <p:cNvPr id="5" name="投影片編號版面配置區 4"/>
          <p:cNvSpPr>
            <a:spLocks noGrp="1"/>
          </p:cNvSpPr>
          <p:nvPr>
            <p:ph type="sldNum" sz="quarter" idx="11"/>
          </p:nvPr>
        </p:nvSpPr>
        <p:spPr>
          <a:xfrm>
            <a:off x="6553200" y="6172200"/>
            <a:ext cx="2133600" cy="457200"/>
          </a:xfrm>
          <a:prstGeom prst="rect">
            <a:avLst/>
          </a:prstGeom>
        </p:spPr>
        <p:txBody>
          <a:bodyPr/>
          <a:lstStyle>
            <a:lvl1pPr>
              <a:defRPr/>
            </a:lvl1pPr>
          </a:lstStyle>
          <a:p>
            <a:fld id="{F913F254-B25F-481D-8559-D9A3D11E4BF0}" type="slidenum">
              <a:rPr lang="en-US" altLang="zh-TW"/>
              <a:pPr/>
              <a:t>‹#›</a:t>
            </a:fld>
            <a:endParaRPr lang="en-US" altLang="zh-TW"/>
          </a:p>
        </p:txBody>
      </p:sp>
      <p:sp>
        <p:nvSpPr>
          <p:cNvPr id="6" name="日期版面配置區 5"/>
          <p:cNvSpPr>
            <a:spLocks noGrp="1"/>
          </p:cNvSpPr>
          <p:nvPr>
            <p:ph type="dt" sz="half" idx="12"/>
          </p:nvPr>
        </p:nvSpPr>
        <p:spPr/>
        <p:txBody>
          <a:bodyPr/>
          <a:lstStyle>
            <a:lvl1pPr>
              <a:defRPr/>
            </a:lvl1pPr>
          </a:lstStyle>
          <a:p>
            <a:endParaRPr lang="en-US" altLang="zh-TW"/>
          </a:p>
        </p:txBody>
      </p:sp>
    </p:spTree>
    <p:extLst>
      <p:ext uri="{BB962C8B-B14F-4D97-AF65-F5344CB8AC3E}">
        <p14:creationId xmlns:p14="http://schemas.microsoft.com/office/powerpoint/2010/main" val="4244090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頁尾版面配置區 3"/>
          <p:cNvSpPr>
            <a:spLocks noGrp="1"/>
          </p:cNvSpPr>
          <p:nvPr>
            <p:ph type="ftr" sz="quarter" idx="10"/>
          </p:nvPr>
        </p:nvSpPr>
        <p:spPr/>
        <p:txBody>
          <a:bodyPr/>
          <a:lstStyle>
            <a:lvl1pPr>
              <a:defRPr/>
            </a:lvl1pPr>
          </a:lstStyle>
          <a:p>
            <a:endParaRPr lang="en-US" altLang="zh-TW"/>
          </a:p>
        </p:txBody>
      </p:sp>
      <p:sp>
        <p:nvSpPr>
          <p:cNvPr id="5" name="投影片編號版面配置區 4"/>
          <p:cNvSpPr>
            <a:spLocks noGrp="1"/>
          </p:cNvSpPr>
          <p:nvPr>
            <p:ph type="sldNum" sz="quarter" idx="11"/>
          </p:nvPr>
        </p:nvSpPr>
        <p:spPr>
          <a:xfrm>
            <a:off x="6553200" y="6172200"/>
            <a:ext cx="2133600" cy="457200"/>
          </a:xfrm>
          <a:prstGeom prst="rect">
            <a:avLst/>
          </a:prstGeom>
        </p:spPr>
        <p:txBody>
          <a:bodyPr/>
          <a:lstStyle>
            <a:lvl1pPr>
              <a:defRPr/>
            </a:lvl1pPr>
          </a:lstStyle>
          <a:p>
            <a:endParaRPr lang="en-US" altLang="zh-TW" dirty="0"/>
          </a:p>
        </p:txBody>
      </p:sp>
      <p:sp>
        <p:nvSpPr>
          <p:cNvPr id="6" name="日期版面配置區 5"/>
          <p:cNvSpPr>
            <a:spLocks noGrp="1"/>
          </p:cNvSpPr>
          <p:nvPr>
            <p:ph type="dt" sz="half" idx="12"/>
          </p:nvPr>
        </p:nvSpPr>
        <p:spPr/>
        <p:txBody>
          <a:bodyPr/>
          <a:lstStyle>
            <a:lvl1pPr>
              <a:defRPr/>
            </a:lvl1pPr>
          </a:lstStyle>
          <a:p>
            <a:endParaRPr lang="en-US" altLang="zh-TW"/>
          </a:p>
        </p:txBody>
      </p:sp>
    </p:spTree>
    <p:extLst>
      <p:ext uri="{BB962C8B-B14F-4D97-AF65-F5344CB8AC3E}">
        <p14:creationId xmlns:p14="http://schemas.microsoft.com/office/powerpoint/2010/main" val="3409740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頁尾版面配置區 3"/>
          <p:cNvSpPr>
            <a:spLocks noGrp="1"/>
          </p:cNvSpPr>
          <p:nvPr>
            <p:ph type="ftr" sz="quarter" idx="10"/>
          </p:nvPr>
        </p:nvSpPr>
        <p:spPr/>
        <p:txBody>
          <a:bodyPr/>
          <a:lstStyle>
            <a:lvl1pPr>
              <a:defRPr/>
            </a:lvl1pPr>
          </a:lstStyle>
          <a:p>
            <a:endParaRPr lang="en-US" altLang="zh-TW"/>
          </a:p>
        </p:txBody>
      </p:sp>
      <p:sp>
        <p:nvSpPr>
          <p:cNvPr id="5" name="投影片編號版面配置區 4"/>
          <p:cNvSpPr>
            <a:spLocks noGrp="1"/>
          </p:cNvSpPr>
          <p:nvPr>
            <p:ph type="sldNum" sz="quarter" idx="11"/>
          </p:nvPr>
        </p:nvSpPr>
        <p:spPr>
          <a:xfrm>
            <a:off x="6553200" y="6172200"/>
            <a:ext cx="2133600" cy="457200"/>
          </a:xfrm>
          <a:prstGeom prst="rect">
            <a:avLst/>
          </a:prstGeom>
        </p:spPr>
        <p:txBody>
          <a:bodyPr/>
          <a:lstStyle>
            <a:lvl1pPr>
              <a:defRPr/>
            </a:lvl1pPr>
          </a:lstStyle>
          <a:p>
            <a:fld id="{BAE40984-30D5-4602-AC2C-7FDD3CD6BB44}" type="slidenum">
              <a:rPr lang="en-US" altLang="zh-TW"/>
              <a:pPr/>
              <a:t>‹#›</a:t>
            </a:fld>
            <a:endParaRPr lang="en-US" altLang="zh-TW"/>
          </a:p>
        </p:txBody>
      </p:sp>
      <p:sp>
        <p:nvSpPr>
          <p:cNvPr id="6" name="日期版面配置區 5"/>
          <p:cNvSpPr>
            <a:spLocks noGrp="1"/>
          </p:cNvSpPr>
          <p:nvPr>
            <p:ph type="dt" sz="half" idx="12"/>
          </p:nvPr>
        </p:nvSpPr>
        <p:spPr/>
        <p:txBody>
          <a:bodyPr/>
          <a:lstStyle>
            <a:lvl1pPr>
              <a:defRPr/>
            </a:lvl1pPr>
          </a:lstStyle>
          <a:p>
            <a:endParaRPr lang="en-US" altLang="zh-TW"/>
          </a:p>
        </p:txBody>
      </p:sp>
    </p:spTree>
    <p:extLst>
      <p:ext uri="{BB962C8B-B14F-4D97-AF65-F5344CB8AC3E}">
        <p14:creationId xmlns:p14="http://schemas.microsoft.com/office/powerpoint/2010/main" val="4070601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2895600"/>
            <a:ext cx="4038600" cy="2971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2895600"/>
            <a:ext cx="4038600" cy="2971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頁尾版面配置區 4"/>
          <p:cNvSpPr>
            <a:spLocks noGrp="1"/>
          </p:cNvSpPr>
          <p:nvPr>
            <p:ph type="ftr" sz="quarter" idx="10"/>
          </p:nvPr>
        </p:nvSpPr>
        <p:spPr/>
        <p:txBody>
          <a:bodyPr/>
          <a:lstStyle>
            <a:lvl1pPr>
              <a:defRPr/>
            </a:lvl1pPr>
          </a:lstStyle>
          <a:p>
            <a:endParaRPr lang="en-US" altLang="zh-TW"/>
          </a:p>
        </p:txBody>
      </p:sp>
      <p:sp>
        <p:nvSpPr>
          <p:cNvPr id="6" name="投影片編號版面配置區 5"/>
          <p:cNvSpPr>
            <a:spLocks noGrp="1"/>
          </p:cNvSpPr>
          <p:nvPr>
            <p:ph type="sldNum" sz="quarter" idx="11"/>
          </p:nvPr>
        </p:nvSpPr>
        <p:spPr>
          <a:xfrm>
            <a:off x="6553200" y="6172200"/>
            <a:ext cx="2133600" cy="457200"/>
          </a:xfrm>
          <a:prstGeom prst="rect">
            <a:avLst/>
          </a:prstGeom>
        </p:spPr>
        <p:txBody>
          <a:bodyPr/>
          <a:lstStyle>
            <a:lvl1pPr>
              <a:defRPr/>
            </a:lvl1pPr>
          </a:lstStyle>
          <a:p>
            <a:fld id="{F5341232-6CCC-45E7-BB71-95C5E4625627}" type="slidenum">
              <a:rPr lang="en-US" altLang="zh-TW"/>
              <a:pPr/>
              <a:t>‹#›</a:t>
            </a:fld>
            <a:endParaRPr lang="en-US" altLang="zh-TW"/>
          </a:p>
        </p:txBody>
      </p:sp>
      <p:sp>
        <p:nvSpPr>
          <p:cNvPr id="7" name="日期版面配置區 6"/>
          <p:cNvSpPr>
            <a:spLocks noGrp="1"/>
          </p:cNvSpPr>
          <p:nvPr>
            <p:ph type="dt" sz="half" idx="12"/>
          </p:nvPr>
        </p:nvSpPr>
        <p:spPr/>
        <p:txBody>
          <a:bodyPr/>
          <a:lstStyle>
            <a:lvl1pPr>
              <a:defRPr/>
            </a:lvl1pPr>
          </a:lstStyle>
          <a:p>
            <a:endParaRPr lang="en-US" altLang="zh-TW"/>
          </a:p>
        </p:txBody>
      </p:sp>
    </p:spTree>
    <p:extLst>
      <p:ext uri="{BB962C8B-B14F-4D97-AF65-F5344CB8AC3E}">
        <p14:creationId xmlns:p14="http://schemas.microsoft.com/office/powerpoint/2010/main" val="709113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頁尾版面配置區 6"/>
          <p:cNvSpPr>
            <a:spLocks noGrp="1"/>
          </p:cNvSpPr>
          <p:nvPr>
            <p:ph type="ftr" sz="quarter" idx="10"/>
          </p:nvPr>
        </p:nvSpPr>
        <p:spPr/>
        <p:txBody>
          <a:bodyPr/>
          <a:lstStyle>
            <a:lvl1pPr>
              <a:defRPr/>
            </a:lvl1pPr>
          </a:lstStyle>
          <a:p>
            <a:endParaRPr lang="en-US" altLang="zh-TW"/>
          </a:p>
        </p:txBody>
      </p:sp>
      <p:sp>
        <p:nvSpPr>
          <p:cNvPr id="8" name="投影片編號版面配置區 7"/>
          <p:cNvSpPr>
            <a:spLocks noGrp="1"/>
          </p:cNvSpPr>
          <p:nvPr>
            <p:ph type="sldNum" sz="quarter" idx="11"/>
          </p:nvPr>
        </p:nvSpPr>
        <p:spPr>
          <a:xfrm>
            <a:off x="6553200" y="6172200"/>
            <a:ext cx="2133600" cy="457200"/>
          </a:xfrm>
          <a:prstGeom prst="rect">
            <a:avLst/>
          </a:prstGeom>
        </p:spPr>
        <p:txBody>
          <a:bodyPr/>
          <a:lstStyle>
            <a:lvl1pPr>
              <a:defRPr/>
            </a:lvl1pPr>
          </a:lstStyle>
          <a:p>
            <a:fld id="{46897674-2AA8-46BE-9E36-B4989C380F20}" type="slidenum">
              <a:rPr lang="en-US" altLang="zh-TW"/>
              <a:pPr/>
              <a:t>‹#›</a:t>
            </a:fld>
            <a:endParaRPr lang="en-US" altLang="zh-TW"/>
          </a:p>
        </p:txBody>
      </p:sp>
      <p:sp>
        <p:nvSpPr>
          <p:cNvPr id="9" name="日期版面配置區 8"/>
          <p:cNvSpPr>
            <a:spLocks noGrp="1"/>
          </p:cNvSpPr>
          <p:nvPr>
            <p:ph type="dt" sz="half" idx="12"/>
          </p:nvPr>
        </p:nvSpPr>
        <p:spPr/>
        <p:txBody>
          <a:bodyPr/>
          <a:lstStyle>
            <a:lvl1pPr>
              <a:defRPr/>
            </a:lvl1pPr>
          </a:lstStyle>
          <a:p>
            <a:endParaRPr lang="en-US" altLang="zh-TW"/>
          </a:p>
        </p:txBody>
      </p:sp>
    </p:spTree>
    <p:extLst>
      <p:ext uri="{BB962C8B-B14F-4D97-AF65-F5344CB8AC3E}">
        <p14:creationId xmlns:p14="http://schemas.microsoft.com/office/powerpoint/2010/main" val="2586426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頁尾版面配置區 2"/>
          <p:cNvSpPr>
            <a:spLocks noGrp="1"/>
          </p:cNvSpPr>
          <p:nvPr>
            <p:ph type="ftr" sz="quarter" idx="10"/>
          </p:nvPr>
        </p:nvSpPr>
        <p:spPr/>
        <p:txBody>
          <a:bodyPr/>
          <a:lstStyle>
            <a:lvl1pPr>
              <a:defRPr/>
            </a:lvl1pPr>
          </a:lstStyle>
          <a:p>
            <a:endParaRPr lang="en-US" altLang="zh-TW"/>
          </a:p>
        </p:txBody>
      </p:sp>
      <p:sp>
        <p:nvSpPr>
          <p:cNvPr id="4" name="投影片編號版面配置區 3"/>
          <p:cNvSpPr>
            <a:spLocks noGrp="1"/>
          </p:cNvSpPr>
          <p:nvPr>
            <p:ph type="sldNum" sz="quarter" idx="11"/>
          </p:nvPr>
        </p:nvSpPr>
        <p:spPr>
          <a:xfrm>
            <a:off x="6553200" y="6172200"/>
            <a:ext cx="2133600" cy="457200"/>
          </a:xfrm>
          <a:prstGeom prst="rect">
            <a:avLst/>
          </a:prstGeom>
        </p:spPr>
        <p:txBody>
          <a:bodyPr/>
          <a:lstStyle>
            <a:lvl1pPr>
              <a:defRPr/>
            </a:lvl1pPr>
          </a:lstStyle>
          <a:p>
            <a:fld id="{152906C9-F480-45D3-950A-B91DDFF943FD}" type="slidenum">
              <a:rPr lang="en-US" altLang="zh-TW"/>
              <a:pPr/>
              <a:t>‹#›</a:t>
            </a:fld>
            <a:endParaRPr lang="en-US" altLang="zh-TW"/>
          </a:p>
        </p:txBody>
      </p:sp>
      <p:sp>
        <p:nvSpPr>
          <p:cNvPr id="5" name="日期版面配置區 4"/>
          <p:cNvSpPr>
            <a:spLocks noGrp="1"/>
          </p:cNvSpPr>
          <p:nvPr>
            <p:ph type="dt" sz="half" idx="12"/>
          </p:nvPr>
        </p:nvSpPr>
        <p:spPr/>
        <p:txBody>
          <a:bodyPr/>
          <a:lstStyle>
            <a:lvl1pPr>
              <a:defRPr/>
            </a:lvl1pPr>
          </a:lstStyle>
          <a:p>
            <a:endParaRPr lang="en-US" altLang="zh-TW"/>
          </a:p>
        </p:txBody>
      </p:sp>
    </p:spTree>
    <p:extLst>
      <p:ext uri="{BB962C8B-B14F-4D97-AF65-F5344CB8AC3E}">
        <p14:creationId xmlns:p14="http://schemas.microsoft.com/office/powerpoint/2010/main" val="3358459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頁尾版面配置區 1"/>
          <p:cNvSpPr>
            <a:spLocks noGrp="1"/>
          </p:cNvSpPr>
          <p:nvPr>
            <p:ph type="ftr" sz="quarter" idx="10"/>
          </p:nvPr>
        </p:nvSpPr>
        <p:spPr/>
        <p:txBody>
          <a:bodyPr/>
          <a:lstStyle>
            <a:lvl1pPr>
              <a:defRPr/>
            </a:lvl1pPr>
          </a:lstStyle>
          <a:p>
            <a:endParaRPr lang="en-US" altLang="zh-TW"/>
          </a:p>
        </p:txBody>
      </p:sp>
      <p:sp>
        <p:nvSpPr>
          <p:cNvPr id="3" name="投影片編號版面配置區 2"/>
          <p:cNvSpPr>
            <a:spLocks noGrp="1"/>
          </p:cNvSpPr>
          <p:nvPr>
            <p:ph type="sldNum" sz="quarter" idx="11"/>
          </p:nvPr>
        </p:nvSpPr>
        <p:spPr>
          <a:xfrm>
            <a:off x="6553200" y="6172200"/>
            <a:ext cx="2133600" cy="457200"/>
          </a:xfrm>
          <a:prstGeom prst="rect">
            <a:avLst/>
          </a:prstGeom>
        </p:spPr>
        <p:txBody>
          <a:bodyPr/>
          <a:lstStyle>
            <a:lvl1pPr>
              <a:defRPr/>
            </a:lvl1pPr>
          </a:lstStyle>
          <a:p>
            <a:fld id="{63EB1D77-EAAB-405F-B010-31A5F99AF812}" type="slidenum">
              <a:rPr lang="en-US" altLang="zh-TW"/>
              <a:pPr/>
              <a:t>‹#›</a:t>
            </a:fld>
            <a:endParaRPr lang="en-US" altLang="zh-TW"/>
          </a:p>
        </p:txBody>
      </p:sp>
      <p:sp>
        <p:nvSpPr>
          <p:cNvPr id="4" name="日期版面配置區 3"/>
          <p:cNvSpPr>
            <a:spLocks noGrp="1"/>
          </p:cNvSpPr>
          <p:nvPr>
            <p:ph type="dt" sz="half" idx="12"/>
          </p:nvPr>
        </p:nvSpPr>
        <p:spPr/>
        <p:txBody>
          <a:bodyPr/>
          <a:lstStyle>
            <a:lvl1pPr>
              <a:defRPr/>
            </a:lvl1pPr>
          </a:lstStyle>
          <a:p>
            <a:endParaRPr lang="en-US" altLang="zh-TW"/>
          </a:p>
        </p:txBody>
      </p:sp>
    </p:spTree>
    <p:extLst>
      <p:ext uri="{BB962C8B-B14F-4D97-AF65-F5344CB8AC3E}">
        <p14:creationId xmlns:p14="http://schemas.microsoft.com/office/powerpoint/2010/main" val="4133287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頁尾版面配置區 4"/>
          <p:cNvSpPr>
            <a:spLocks noGrp="1"/>
          </p:cNvSpPr>
          <p:nvPr>
            <p:ph type="ftr" sz="quarter" idx="10"/>
          </p:nvPr>
        </p:nvSpPr>
        <p:spPr/>
        <p:txBody>
          <a:bodyPr/>
          <a:lstStyle>
            <a:lvl1pPr>
              <a:defRPr/>
            </a:lvl1pPr>
          </a:lstStyle>
          <a:p>
            <a:endParaRPr lang="en-US" altLang="zh-TW"/>
          </a:p>
        </p:txBody>
      </p:sp>
      <p:sp>
        <p:nvSpPr>
          <p:cNvPr id="6" name="投影片編號版面配置區 5"/>
          <p:cNvSpPr>
            <a:spLocks noGrp="1"/>
          </p:cNvSpPr>
          <p:nvPr>
            <p:ph type="sldNum" sz="quarter" idx="11"/>
          </p:nvPr>
        </p:nvSpPr>
        <p:spPr>
          <a:xfrm>
            <a:off x="6553200" y="6172200"/>
            <a:ext cx="2133600" cy="457200"/>
          </a:xfrm>
          <a:prstGeom prst="rect">
            <a:avLst/>
          </a:prstGeom>
        </p:spPr>
        <p:txBody>
          <a:bodyPr/>
          <a:lstStyle>
            <a:lvl1pPr>
              <a:defRPr/>
            </a:lvl1pPr>
          </a:lstStyle>
          <a:p>
            <a:fld id="{2AD5B770-6324-4C86-A642-A014E7F5E8FC}" type="slidenum">
              <a:rPr lang="en-US" altLang="zh-TW"/>
              <a:pPr/>
              <a:t>‹#›</a:t>
            </a:fld>
            <a:endParaRPr lang="en-US" altLang="zh-TW"/>
          </a:p>
        </p:txBody>
      </p:sp>
      <p:sp>
        <p:nvSpPr>
          <p:cNvPr id="7" name="日期版面配置區 6"/>
          <p:cNvSpPr>
            <a:spLocks noGrp="1"/>
          </p:cNvSpPr>
          <p:nvPr>
            <p:ph type="dt" sz="half" idx="12"/>
          </p:nvPr>
        </p:nvSpPr>
        <p:spPr/>
        <p:txBody>
          <a:bodyPr/>
          <a:lstStyle>
            <a:lvl1pPr>
              <a:defRPr/>
            </a:lvl1pPr>
          </a:lstStyle>
          <a:p>
            <a:endParaRPr lang="en-US" altLang="zh-TW"/>
          </a:p>
        </p:txBody>
      </p:sp>
    </p:spTree>
    <p:extLst>
      <p:ext uri="{BB962C8B-B14F-4D97-AF65-F5344CB8AC3E}">
        <p14:creationId xmlns:p14="http://schemas.microsoft.com/office/powerpoint/2010/main" val="2439448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頁尾版面配置區 4"/>
          <p:cNvSpPr>
            <a:spLocks noGrp="1"/>
          </p:cNvSpPr>
          <p:nvPr>
            <p:ph type="ftr" sz="quarter" idx="10"/>
          </p:nvPr>
        </p:nvSpPr>
        <p:spPr/>
        <p:txBody>
          <a:bodyPr/>
          <a:lstStyle>
            <a:lvl1pPr>
              <a:defRPr/>
            </a:lvl1pPr>
          </a:lstStyle>
          <a:p>
            <a:endParaRPr lang="en-US" altLang="zh-TW"/>
          </a:p>
        </p:txBody>
      </p:sp>
      <p:sp>
        <p:nvSpPr>
          <p:cNvPr id="6" name="投影片編號版面配置區 5"/>
          <p:cNvSpPr>
            <a:spLocks noGrp="1"/>
          </p:cNvSpPr>
          <p:nvPr>
            <p:ph type="sldNum" sz="quarter" idx="11"/>
          </p:nvPr>
        </p:nvSpPr>
        <p:spPr>
          <a:xfrm>
            <a:off x="6553200" y="6172200"/>
            <a:ext cx="2133600" cy="457200"/>
          </a:xfrm>
          <a:prstGeom prst="rect">
            <a:avLst/>
          </a:prstGeom>
        </p:spPr>
        <p:txBody>
          <a:bodyPr/>
          <a:lstStyle>
            <a:lvl1pPr>
              <a:defRPr/>
            </a:lvl1pPr>
          </a:lstStyle>
          <a:p>
            <a:fld id="{6C11E2F5-1545-4019-8DC3-77340D786707}" type="slidenum">
              <a:rPr lang="en-US" altLang="zh-TW"/>
              <a:pPr/>
              <a:t>‹#›</a:t>
            </a:fld>
            <a:endParaRPr lang="en-US" altLang="zh-TW"/>
          </a:p>
        </p:txBody>
      </p:sp>
      <p:sp>
        <p:nvSpPr>
          <p:cNvPr id="7" name="日期版面配置區 6"/>
          <p:cNvSpPr>
            <a:spLocks noGrp="1"/>
          </p:cNvSpPr>
          <p:nvPr>
            <p:ph type="dt" sz="half" idx="12"/>
          </p:nvPr>
        </p:nvSpPr>
        <p:spPr/>
        <p:txBody>
          <a:bodyPr/>
          <a:lstStyle>
            <a:lvl1pPr>
              <a:defRPr/>
            </a:lvl1pPr>
          </a:lstStyle>
          <a:p>
            <a:endParaRPr lang="en-US" altLang="zh-TW"/>
          </a:p>
        </p:txBody>
      </p:sp>
    </p:spTree>
    <p:extLst>
      <p:ext uri="{BB962C8B-B14F-4D97-AF65-F5344CB8AC3E}">
        <p14:creationId xmlns:p14="http://schemas.microsoft.com/office/powerpoint/2010/main" val="1923676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200"/>
            </a:lvl1pPr>
          </a:lstStyle>
          <a:p>
            <a:endParaRPr lang="en-US" altLang="zh-TW"/>
          </a:p>
        </p:txBody>
      </p:sp>
      <p:sp>
        <p:nvSpPr>
          <p:cNvPr id="37902" name="Rectangle 14"/>
          <p:cNvSpPr>
            <a:spLocks noGrp="1" noChangeArrowheads="1"/>
          </p:cNvSpPr>
          <p:nvPr>
            <p:ph type="title"/>
          </p:nvPr>
        </p:nvSpPr>
        <p:spPr bwMode="auto">
          <a:xfrm>
            <a:off x="457200" y="12954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37903" name="Rectangle 15"/>
          <p:cNvSpPr>
            <a:spLocks noGrp="1" noChangeArrowheads="1"/>
          </p:cNvSpPr>
          <p:nvPr>
            <p:ph type="body" idx="1"/>
          </p:nvPr>
        </p:nvSpPr>
        <p:spPr bwMode="auto">
          <a:xfrm>
            <a:off x="457200" y="2895600"/>
            <a:ext cx="822960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dirty="0" smtClean="0"/>
              <a:t>按一下以編輯母片</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p>
        </p:txBody>
      </p:sp>
      <p:sp>
        <p:nvSpPr>
          <p:cNvPr id="37904"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200"/>
            </a:lvl1pPr>
          </a:lstStyle>
          <a:p>
            <a:endParaRPr lang="en-US" altLang="zh-TW" dirty="0"/>
          </a:p>
        </p:txBody>
      </p:sp>
      <p:sp>
        <p:nvSpPr>
          <p:cNvPr id="37905" name="Text Box 17"/>
          <p:cNvSpPr txBox="1">
            <a:spLocks noChangeArrowheads="1"/>
          </p:cNvSpPr>
          <p:nvPr userDrawn="1"/>
        </p:nvSpPr>
        <p:spPr bwMode="auto">
          <a:xfrm>
            <a:off x="5943600" y="0"/>
            <a:ext cx="3200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zh-TW" altLang="zh-TW"/>
          </a:p>
        </p:txBody>
      </p:sp>
      <p:sp>
        <p:nvSpPr>
          <p:cNvPr id="37906" name="Text Box 18"/>
          <p:cNvSpPr txBox="1">
            <a:spLocks noChangeArrowheads="1"/>
          </p:cNvSpPr>
          <p:nvPr userDrawn="1"/>
        </p:nvSpPr>
        <p:spPr bwMode="auto">
          <a:xfrm>
            <a:off x="6096000" y="0"/>
            <a:ext cx="3048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zh-TW" altLang="zh-TW"/>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iming>
    <p:tnLst>
      <p:par>
        <p:cTn id="1" dur="indefinite" restart="never" nodeType="tmRoot"/>
      </p:par>
    </p:tnLst>
  </p:timing>
  <p:txStyles>
    <p:title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新細明體" pitchFamily="18" charset="-120"/>
        </a:defRPr>
      </a:lvl2pPr>
      <a:lvl3pPr algn="l" rtl="0" fontAlgn="base">
        <a:spcBef>
          <a:spcPct val="0"/>
        </a:spcBef>
        <a:spcAft>
          <a:spcPct val="0"/>
        </a:spcAft>
        <a:defRPr kumimoji="1" sz="4400">
          <a:solidFill>
            <a:schemeClr val="tx1"/>
          </a:solidFill>
          <a:latin typeface="Arial" charset="0"/>
          <a:ea typeface="新細明體" pitchFamily="18" charset="-120"/>
        </a:defRPr>
      </a:lvl3pPr>
      <a:lvl4pPr algn="l" rtl="0" fontAlgn="base">
        <a:spcBef>
          <a:spcPct val="0"/>
        </a:spcBef>
        <a:spcAft>
          <a:spcPct val="0"/>
        </a:spcAft>
        <a:defRPr kumimoji="1" sz="4400">
          <a:solidFill>
            <a:schemeClr val="tx1"/>
          </a:solidFill>
          <a:latin typeface="Arial" charset="0"/>
          <a:ea typeface="新細明體" pitchFamily="18" charset="-120"/>
        </a:defRPr>
      </a:lvl4pPr>
      <a:lvl5pPr algn="l" rtl="0" fontAlgn="base">
        <a:spcBef>
          <a:spcPct val="0"/>
        </a:spcBef>
        <a:spcAft>
          <a:spcPct val="0"/>
        </a:spcAft>
        <a:defRPr kumimoji="1" sz="4400">
          <a:solidFill>
            <a:schemeClr val="tx1"/>
          </a:solidFill>
          <a:latin typeface="Arial" charset="0"/>
          <a:ea typeface="新細明體" pitchFamily="18" charset="-120"/>
        </a:defRPr>
      </a:lvl5pPr>
      <a:lvl6pPr marL="457200" algn="l" rtl="0" fontAlgn="base">
        <a:spcBef>
          <a:spcPct val="0"/>
        </a:spcBef>
        <a:spcAft>
          <a:spcPct val="0"/>
        </a:spcAft>
        <a:defRPr kumimoji="1" sz="4400">
          <a:solidFill>
            <a:schemeClr val="tx1"/>
          </a:solidFill>
          <a:latin typeface="Arial" charset="0"/>
          <a:ea typeface="新細明體" pitchFamily="18" charset="-120"/>
        </a:defRPr>
      </a:lvl6pPr>
      <a:lvl7pPr marL="914400" algn="l" rtl="0" fontAlgn="base">
        <a:spcBef>
          <a:spcPct val="0"/>
        </a:spcBef>
        <a:spcAft>
          <a:spcPct val="0"/>
        </a:spcAft>
        <a:defRPr kumimoji="1" sz="4400">
          <a:solidFill>
            <a:schemeClr val="tx1"/>
          </a:solidFill>
          <a:latin typeface="Arial" charset="0"/>
          <a:ea typeface="新細明體" pitchFamily="18" charset="-120"/>
        </a:defRPr>
      </a:lvl7pPr>
      <a:lvl8pPr marL="1371600" algn="l" rtl="0" fontAlgn="base">
        <a:spcBef>
          <a:spcPct val="0"/>
        </a:spcBef>
        <a:spcAft>
          <a:spcPct val="0"/>
        </a:spcAft>
        <a:defRPr kumimoji="1" sz="4400">
          <a:solidFill>
            <a:schemeClr val="tx1"/>
          </a:solidFill>
          <a:latin typeface="Arial" charset="0"/>
          <a:ea typeface="新細明體" pitchFamily="18" charset="-120"/>
        </a:defRPr>
      </a:lvl8pPr>
      <a:lvl9pPr marL="1828800" algn="l" rtl="0" fontAlgn="base">
        <a:spcBef>
          <a:spcPct val="0"/>
        </a:spcBef>
        <a:spcAft>
          <a:spcPct val="0"/>
        </a:spcAft>
        <a:defRPr kumimoji="1" sz="4400">
          <a:solidFill>
            <a:schemeClr val="tx1"/>
          </a:solidFill>
          <a:latin typeface="Arial" charset="0"/>
          <a:ea typeface="新細明體" pitchFamily="18" charset="-12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kumimoji="1"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kumimoji="1" sz="2800">
          <a:solidFill>
            <a:schemeClr val="tx1"/>
          </a:solidFill>
          <a:latin typeface="+mn-lt"/>
          <a:ea typeface="+mn-ea"/>
        </a:defRPr>
      </a:lvl2pPr>
      <a:lvl3pPr marL="1143000" indent="-228600" algn="l" rtl="0" fontAlgn="base">
        <a:spcBef>
          <a:spcPct val="20000"/>
        </a:spcBef>
        <a:spcAft>
          <a:spcPct val="0"/>
        </a:spcAft>
        <a:buClr>
          <a:schemeClr val="bg2"/>
        </a:buClr>
        <a:buSzPct val="65000"/>
        <a:buFont typeface="Wingdings" pitchFamily="2" charset="2"/>
        <a:buChar char="n"/>
        <a:defRPr kumimoji="1" sz="2400">
          <a:solidFill>
            <a:schemeClr val="tx1"/>
          </a:solidFill>
          <a:latin typeface="+mn-lt"/>
          <a:ea typeface="+mn-ea"/>
        </a:defRPr>
      </a:lvl3pPr>
      <a:lvl4pPr marL="1600200" indent="-228600" algn="l" rtl="0" fontAlgn="base">
        <a:spcBef>
          <a:spcPct val="20000"/>
        </a:spcBef>
        <a:spcAft>
          <a:spcPct val="0"/>
        </a:spcAft>
        <a:buClr>
          <a:schemeClr val="accent2"/>
        </a:buClr>
        <a:buSzPct val="70000"/>
        <a:buFont typeface="Wingdings" pitchFamily="2" charset="2"/>
        <a:buChar char="¨"/>
        <a:defRPr kumimoji="1" sz="2000">
          <a:solidFill>
            <a:schemeClr val="tx1"/>
          </a:solidFill>
          <a:latin typeface="+mn-lt"/>
          <a:ea typeface="+mn-ea"/>
        </a:defRPr>
      </a:lvl4pPr>
      <a:lvl5pPr marL="20574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slideLayout" Target="../slideLayouts/slideLayout2.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p:cNvSpPr txBox="1"/>
          <p:nvPr/>
        </p:nvSpPr>
        <p:spPr>
          <a:xfrm>
            <a:off x="-1" y="6595115"/>
            <a:ext cx="4464000" cy="276999"/>
          </a:xfrm>
          <a:prstGeom prst="rect">
            <a:avLst/>
          </a:prstGeom>
          <a:solidFill>
            <a:schemeClr val="bg1">
              <a:alpha val="60000"/>
            </a:schemeClr>
          </a:solid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zh-TW" altLang="en-US" sz="1200" dirty="0" smtClean="0">
                <a:solidFill>
                  <a:schemeClr val="tx1"/>
                </a:solidFill>
                <a:latin typeface="華康中黑體" panose="020B0509000000000000" pitchFamily="49" charset="-120"/>
                <a:ea typeface="華康中黑體" panose="020B0509000000000000" pitchFamily="49" charset="-120"/>
              </a:rPr>
              <a:t>社會企業的發展：設計思考</a:t>
            </a:r>
            <a:r>
              <a:rPr lang="en-US" altLang="zh-TW" sz="1200" dirty="0" smtClean="0">
                <a:solidFill>
                  <a:schemeClr val="tx1"/>
                </a:solidFill>
                <a:latin typeface="華康中黑體" panose="020B0509000000000000" pitchFamily="49" charset="-120"/>
                <a:ea typeface="華康中黑體" panose="020B0509000000000000" pitchFamily="49" charset="-120"/>
              </a:rPr>
              <a:t>x</a:t>
            </a:r>
            <a:r>
              <a:rPr lang="zh-TW" altLang="en-US" sz="1200" dirty="0" smtClean="0">
                <a:solidFill>
                  <a:schemeClr val="tx1"/>
                </a:solidFill>
                <a:latin typeface="華康中黑體" panose="020B0509000000000000" pitchFamily="49" charset="-120"/>
                <a:ea typeface="華康中黑體" panose="020B0509000000000000" pitchFamily="49" charset="-120"/>
              </a:rPr>
              <a:t>管理倫理</a:t>
            </a:r>
            <a:r>
              <a:rPr lang="zh-TW" altLang="en-US" sz="1200" dirty="0">
                <a:solidFill>
                  <a:schemeClr val="tx1"/>
                </a:solidFill>
                <a:latin typeface="華康中黑體" panose="020B0509000000000000" pitchFamily="49" charset="-120"/>
                <a:ea typeface="華康中黑體" panose="020B0509000000000000" pitchFamily="49" charset="-120"/>
              </a:rPr>
              <a:t> 吳成豐著  </a:t>
            </a:r>
            <a:r>
              <a:rPr lang="zh-TW" altLang="en-US" sz="1200" dirty="0" smtClean="0">
                <a:solidFill>
                  <a:schemeClr val="tx1"/>
                </a:solidFill>
                <a:latin typeface="華康中黑體" panose="020B0509000000000000" pitchFamily="49" charset="-120"/>
                <a:ea typeface="華康中黑體" panose="020B0509000000000000" pitchFamily="49" charset="-120"/>
              </a:rPr>
              <a:t>前程</a:t>
            </a:r>
            <a:r>
              <a:rPr lang="zh-TW" altLang="en-US" sz="1200" dirty="0">
                <a:solidFill>
                  <a:schemeClr val="tx1"/>
                </a:solidFill>
                <a:latin typeface="華康中黑體" panose="020B0509000000000000" pitchFamily="49" charset="-120"/>
                <a:ea typeface="華康中黑體" panose="020B0509000000000000" pitchFamily="49" charset="-120"/>
              </a:rPr>
              <a:t>文化出版</a:t>
            </a:r>
          </a:p>
        </p:txBody>
      </p:sp>
      <p:sp>
        <p:nvSpPr>
          <p:cNvPr id="7" name="Rectangle 2"/>
          <p:cNvSpPr txBox="1">
            <a:spLocks noChangeArrowheads="1"/>
          </p:cNvSpPr>
          <p:nvPr/>
        </p:nvSpPr>
        <p:spPr bwMode="auto">
          <a:xfrm>
            <a:off x="5292080" y="260648"/>
            <a:ext cx="2736304" cy="6472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lIns="91440" tIns="45720" rIns="91440" bIns="45720" numCol="1" anchor="t" anchorCtr="0" compatLnSpc="1">
            <a:prstTxWarp prst="textNoShape">
              <a:avLst/>
            </a:prstTxWarp>
          </a:bodyPr>
          <a:lstStyle>
            <a:lvl1pPr algn="l" rtl="0" fontAlgn="base">
              <a:spcBef>
                <a:spcPct val="0"/>
              </a:spcBef>
              <a:spcAft>
                <a:spcPct val="0"/>
              </a:spcAft>
              <a:defRPr kumimoji="1" sz="5000">
                <a:solidFill>
                  <a:srgbClr val="FFFFFF"/>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新細明體" pitchFamily="18" charset="-120"/>
              </a:defRPr>
            </a:lvl2pPr>
            <a:lvl3pPr algn="l" rtl="0" fontAlgn="base">
              <a:spcBef>
                <a:spcPct val="0"/>
              </a:spcBef>
              <a:spcAft>
                <a:spcPct val="0"/>
              </a:spcAft>
              <a:defRPr kumimoji="1" sz="4400">
                <a:solidFill>
                  <a:schemeClr val="tx1"/>
                </a:solidFill>
                <a:latin typeface="Arial" charset="0"/>
                <a:ea typeface="新細明體" pitchFamily="18" charset="-120"/>
              </a:defRPr>
            </a:lvl3pPr>
            <a:lvl4pPr algn="l" rtl="0" fontAlgn="base">
              <a:spcBef>
                <a:spcPct val="0"/>
              </a:spcBef>
              <a:spcAft>
                <a:spcPct val="0"/>
              </a:spcAft>
              <a:defRPr kumimoji="1" sz="4400">
                <a:solidFill>
                  <a:schemeClr val="tx1"/>
                </a:solidFill>
                <a:latin typeface="Arial" charset="0"/>
                <a:ea typeface="新細明體" pitchFamily="18" charset="-120"/>
              </a:defRPr>
            </a:lvl4pPr>
            <a:lvl5pPr algn="l" rtl="0" fontAlgn="base">
              <a:spcBef>
                <a:spcPct val="0"/>
              </a:spcBef>
              <a:spcAft>
                <a:spcPct val="0"/>
              </a:spcAft>
              <a:defRPr kumimoji="1" sz="4400">
                <a:solidFill>
                  <a:schemeClr val="tx1"/>
                </a:solidFill>
                <a:latin typeface="Arial" charset="0"/>
                <a:ea typeface="新細明體" pitchFamily="18" charset="-120"/>
              </a:defRPr>
            </a:lvl5pPr>
            <a:lvl6pPr marL="457200" algn="l" rtl="0" fontAlgn="base">
              <a:spcBef>
                <a:spcPct val="0"/>
              </a:spcBef>
              <a:spcAft>
                <a:spcPct val="0"/>
              </a:spcAft>
              <a:defRPr kumimoji="1" sz="4400">
                <a:solidFill>
                  <a:schemeClr val="tx1"/>
                </a:solidFill>
                <a:latin typeface="Arial" charset="0"/>
                <a:ea typeface="新細明體" pitchFamily="18" charset="-120"/>
              </a:defRPr>
            </a:lvl6pPr>
            <a:lvl7pPr marL="914400" algn="l" rtl="0" fontAlgn="base">
              <a:spcBef>
                <a:spcPct val="0"/>
              </a:spcBef>
              <a:spcAft>
                <a:spcPct val="0"/>
              </a:spcAft>
              <a:defRPr kumimoji="1" sz="4400">
                <a:solidFill>
                  <a:schemeClr val="tx1"/>
                </a:solidFill>
                <a:latin typeface="Arial" charset="0"/>
                <a:ea typeface="新細明體" pitchFamily="18" charset="-120"/>
              </a:defRPr>
            </a:lvl7pPr>
            <a:lvl8pPr marL="1371600" algn="l" rtl="0" fontAlgn="base">
              <a:spcBef>
                <a:spcPct val="0"/>
              </a:spcBef>
              <a:spcAft>
                <a:spcPct val="0"/>
              </a:spcAft>
              <a:defRPr kumimoji="1" sz="4400">
                <a:solidFill>
                  <a:schemeClr val="tx1"/>
                </a:solidFill>
                <a:latin typeface="Arial" charset="0"/>
                <a:ea typeface="新細明體" pitchFamily="18" charset="-120"/>
              </a:defRPr>
            </a:lvl8pPr>
            <a:lvl9pPr marL="1828800" algn="l" rtl="0" fontAlgn="base">
              <a:spcBef>
                <a:spcPct val="0"/>
              </a:spcBef>
              <a:spcAft>
                <a:spcPct val="0"/>
              </a:spcAft>
              <a:defRPr kumimoji="1" sz="4400">
                <a:solidFill>
                  <a:schemeClr val="tx1"/>
                </a:solidFill>
                <a:latin typeface="Arial" charset="0"/>
                <a:ea typeface="新細明體" pitchFamily="18" charset="-120"/>
              </a:defRPr>
            </a:lvl9pPr>
          </a:lstStyle>
          <a:p>
            <a:pPr>
              <a:spcBef>
                <a:spcPct val="50000"/>
              </a:spcBef>
            </a:pPr>
            <a:r>
              <a:rPr lang="zh-TW" altLang="en-US" sz="3800" kern="0" dirty="0" smtClean="0">
                <a:solidFill>
                  <a:schemeClr val="tx1"/>
                </a:solidFill>
                <a:latin typeface="華康新特黑體" panose="02010609010101010101" pitchFamily="49" charset="-120"/>
                <a:ea typeface="華康新特黑體" panose="02010609010101010101" pitchFamily="49" charset="-120"/>
              </a:rPr>
              <a:t>第</a:t>
            </a:r>
            <a:r>
              <a:rPr lang="en-US" altLang="zh-TW" sz="3800" kern="0" dirty="0">
                <a:solidFill>
                  <a:schemeClr val="tx1"/>
                </a:solidFill>
                <a:latin typeface="華康新特黑體" panose="02010609010101010101" pitchFamily="49" charset="-120"/>
                <a:ea typeface="華康新特黑體" panose="02010609010101010101" pitchFamily="49" charset="-120"/>
              </a:rPr>
              <a:t>9</a:t>
            </a:r>
            <a:r>
              <a:rPr lang="zh-TW" altLang="en-US" sz="3800" kern="0" dirty="0" smtClean="0">
                <a:solidFill>
                  <a:schemeClr val="tx1"/>
                </a:solidFill>
                <a:latin typeface="華康新特黑體" panose="02010609010101010101" pitchFamily="49" charset="-120"/>
                <a:ea typeface="華康新特黑體" panose="02010609010101010101" pitchFamily="49" charset="-120"/>
              </a:rPr>
              <a:t>章</a:t>
            </a:r>
            <a:r>
              <a:rPr lang="en-US" altLang="zh-TW" sz="3800" kern="0" dirty="0" smtClean="0">
                <a:solidFill>
                  <a:schemeClr val="tx1"/>
                </a:solidFill>
                <a:latin typeface="華康新特黑體" panose="02010609010101010101" pitchFamily="49" charset="-120"/>
                <a:ea typeface="華康新特黑體" panose="02010609010101010101" pitchFamily="49" charset="-120"/>
              </a:rPr>
              <a:t/>
            </a:r>
            <a:br>
              <a:rPr lang="en-US" altLang="zh-TW" sz="3800" kern="0" dirty="0" smtClean="0">
                <a:solidFill>
                  <a:schemeClr val="tx1"/>
                </a:solidFill>
                <a:latin typeface="華康新特黑體" panose="02010609010101010101" pitchFamily="49" charset="-120"/>
                <a:ea typeface="華康新特黑體" panose="02010609010101010101" pitchFamily="49" charset="-120"/>
              </a:rPr>
            </a:br>
            <a:r>
              <a:rPr lang="zh-TW" altLang="en-US" sz="3800" dirty="0" smtClean="0">
                <a:solidFill>
                  <a:schemeClr val="tx1"/>
                </a:solidFill>
                <a:latin typeface="華康新特黑體" panose="02010609010101010101" pitchFamily="49" charset="-120"/>
                <a:ea typeface="華康新特黑體" panose="02010609010101010101" pitchFamily="49" charset="-120"/>
              </a:rPr>
              <a:t>若</a:t>
            </a:r>
            <a:r>
              <a:rPr lang="zh-TW" altLang="en-US" sz="3800" dirty="0">
                <a:solidFill>
                  <a:schemeClr val="tx1"/>
                </a:solidFill>
                <a:latin typeface="華康新特黑體" panose="02010609010101010101" pitchFamily="49" charset="-120"/>
                <a:ea typeface="華康新特黑體" panose="02010609010101010101" pitchFamily="49" charset="-120"/>
              </a:rPr>
              <a:t>「人文精神」淪喪</a:t>
            </a:r>
            <a:r>
              <a:rPr lang="zh-TW" altLang="en-US" sz="3800" dirty="0" smtClean="0">
                <a:solidFill>
                  <a:schemeClr val="tx1"/>
                </a:solidFill>
                <a:latin typeface="華康新特黑體" panose="02010609010101010101" pitchFamily="49" charset="-120"/>
                <a:ea typeface="華康新特黑體" panose="02010609010101010101" pitchFamily="49" charset="-120"/>
              </a:rPr>
              <a:t>，世界</a:t>
            </a:r>
            <a:r>
              <a:rPr lang="zh-TW" altLang="en-US" sz="3800" dirty="0">
                <a:solidFill>
                  <a:schemeClr val="tx1"/>
                </a:solidFill>
                <a:latin typeface="華康新特黑體" panose="02010609010101010101" pitchFamily="49" charset="-120"/>
                <a:ea typeface="華康新特黑體" panose="02010609010101010101" pitchFamily="49" charset="-120"/>
              </a:rPr>
              <a:t>還有利他企業</a:t>
            </a:r>
            <a:r>
              <a:rPr lang="zh-TW" altLang="en-US" sz="3800" dirty="0" smtClean="0">
                <a:solidFill>
                  <a:schemeClr val="tx1"/>
                </a:solidFill>
                <a:latin typeface="華康新特黑體" panose="02010609010101010101" pitchFamily="49" charset="-120"/>
                <a:ea typeface="華康新特黑體" panose="02010609010101010101" pitchFamily="49" charset="-120"/>
              </a:rPr>
              <a:t>體生存</a:t>
            </a:r>
            <a:r>
              <a:rPr lang="zh-TW" altLang="en-US" sz="3800" dirty="0">
                <a:solidFill>
                  <a:schemeClr val="tx1"/>
                </a:solidFill>
                <a:latin typeface="華康新特黑體" panose="02010609010101010101" pitchFamily="49" charset="-120"/>
                <a:ea typeface="華康新特黑體" panose="02010609010101010101" pitchFamily="49" charset="-120"/>
              </a:rPr>
              <a:t>的空間</a:t>
            </a:r>
            <a:r>
              <a:rPr lang="zh-TW" altLang="en-US" sz="3800" dirty="0" smtClean="0">
                <a:solidFill>
                  <a:schemeClr val="tx1"/>
                </a:solidFill>
                <a:latin typeface="華康新特黑體" panose="02010609010101010101" pitchFamily="49" charset="-120"/>
                <a:ea typeface="華康新特黑體" panose="02010609010101010101" pitchFamily="49" charset="-120"/>
              </a:rPr>
              <a:t>嗎</a:t>
            </a:r>
            <a:endParaRPr lang="zh-TW" altLang="en-US" sz="3800" dirty="0">
              <a:solidFill>
                <a:schemeClr val="tx1"/>
              </a:solidFill>
              <a:latin typeface="華康新特黑體" panose="02010609010101010101" pitchFamily="49" charset="-120"/>
              <a:ea typeface="華康新特黑體" panose="02010609010101010101" pitchFamily="49" charset="-120"/>
            </a:endParaRPr>
          </a:p>
        </p:txBody>
      </p:sp>
      <p:sp>
        <p:nvSpPr>
          <p:cNvPr id="8" name="副標題 5"/>
          <p:cNvSpPr>
            <a:spLocks noGrp="1"/>
          </p:cNvSpPr>
          <p:nvPr>
            <p:ph type="subTitle" idx="1"/>
          </p:nvPr>
        </p:nvSpPr>
        <p:spPr>
          <a:xfrm>
            <a:off x="4211960" y="3717032"/>
            <a:ext cx="936104" cy="2579018"/>
          </a:xfrm>
        </p:spPr>
        <p:txBody>
          <a:bodyPr vert="eaVert" anchor="ctr"/>
          <a:lstStyle/>
          <a:p>
            <a:r>
              <a:rPr lang="zh-TW" altLang="en-US" sz="2400" dirty="0" smtClean="0">
                <a:latin typeface="華康中黑體" panose="020B0509000000000000" pitchFamily="49" charset="-120"/>
                <a:ea typeface="華康中黑體" panose="020B0509000000000000" pitchFamily="49" charset="-120"/>
              </a:rPr>
              <a:t>授課教師：</a:t>
            </a:r>
            <a:endParaRPr lang="zh-TW" altLang="en-US" sz="2400" dirty="0">
              <a:latin typeface="華康中黑體" panose="020B0509000000000000" pitchFamily="49" charset="-120"/>
              <a:ea typeface="華康中黑體" panose="020B0509000000000000" pitchFamily="49" charset="-120"/>
            </a:endParaRPr>
          </a:p>
        </p:txBody>
      </p:sp>
      <p:sp>
        <p:nvSpPr>
          <p:cNvPr id="5" name="文字方塊 4"/>
          <p:cNvSpPr txBox="1"/>
          <p:nvPr/>
        </p:nvSpPr>
        <p:spPr>
          <a:xfrm>
            <a:off x="6142924" y="6013784"/>
            <a:ext cx="671979" cy="677108"/>
          </a:xfrm>
          <a:prstGeom prst="rect">
            <a:avLst/>
          </a:prstGeom>
          <a:noFill/>
        </p:spPr>
        <p:txBody>
          <a:bodyPr wrap="none" rtlCol="0">
            <a:spAutoFit/>
          </a:bodyPr>
          <a:lstStyle/>
          <a:p>
            <a:r>
              <a:rPr lang="en-US" altLang="zh-TW" sz="3800" dirty="0" smtClean="0">
                <a:latin typeface="華康新特黑體" panose="02010609010101010101" pitchFamily="49" charset="-120"/>
                <a:ea typeface="華康新特黑體" panose="02010609010101010101" pitchFamily="49" charset="-120"/>
                <a:cs typeface="+mj-cs"/>
              </a:rPr>
              <a:t>!?</a:t>
            </a:r>
            <a:endParaRPr lang="zh-TW" altLang="en-US" sz="3800" dirty="0">
              <a:latin typeface="華康新特黑體" panose="02010609010101010101" pitchFamily="49" charset="-120"/>
              <a:ea typeface="華康新特黑體" panose="02010609010101010101" pitchFamily="49" charset="-120"/>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257200"/>
            <a:ext cx="8640960" cy="1371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108000"/>
            <a:r>
              <a:rPr lang="en-US" altLang="zh-TW" sz="4000" dirty="0">
                <a:latin typeface="華康新特明體" panose="02020909000000000000" pitchFamily="49" charset="-120"/>
                <a:ea typeface="華康新特明體" panose="02020909000000000000" pitchFamily="49" charset="-120"/>
                <a:cs typeface="Times New Roman" panose="02020603050405020304" pitchFamily="18" charset="0"/>
              </a:rPr>
              <a:t>9.1  </a:t>
            </a:r>
            <a:r>
              <a:rPr lang="zh-TW" altLang="en-US" sz="4000" dirty="0">
                <a:latin typeface="華康新特明體" panose="02020909000000000000" pitchFamily="49" charset="-120"/>
                <a:ea typeface="華康新特明體" panose="02020909000000000000" pitchFamily="49" charset="-120"/>
                <a:cs typeface="Times New Roman" panose="02020603050405020304" pitchFamily="18" charset="0"/>
              </a:rPr>
              <a:t>回顧</a:t>
            </a:r>
            <a:r>
              <a:rPr lang="en-US" altLang="zh-TW" sz="4000" dirty="0">
                <a:latin typeface="華康新特明體" panose="02020909000000000000" pitchFamily="49" charset="-120"/>
                <a:ea typeface="華康新特明體" panose="02020909000000000000" pitchFamily="49" charset="-120"/>
                <a:cs typeface="Times New Roman" panose="02020603050405020304" pitchFamily="18" charset="0"/>
              </a:rPr>
              <a:t>2008</a:t>
            </a:r>
            <a:r>
              <a:rPr lang="zh-TW" altLang="en-US" sz="4000" dirty="0">
                <a:latin typeface="華康新特明體" panose="02020909000000000000" pitchFamily="49" charset="-120"/>
                <a:ea typeface="華康新特明體" panose="02020909000000000000" pitchFamily="49" charset="-120"/>
                <a:cs typeface="Times New Roman" panose="02020603050405020304" pitchFamily="18" charset="0"/>
              </a:rPr>
              <a:t>年北京奧運的「人文</a:t>
            </a:r>
            <a:r>
              <a:rPr lang="en-US" altLang="zh-TW" sz="4000" dirty="0">
                <a:latin typeface="華康新特明體" panose="02020909000000000000" pitchFamily="49" charset="-120"/>
                <a:ea typeface="華康新特明體" panose="02020909000000000000" pitchFamily="49" charset="-120"/>
                <a:cs typeface="Times New Roman" panose="02020603050405020304" pitchFamily="18" charset="0"/>
              </a:rPr>
              <a:t/>
            </a:r>
            <a:br>
              <a:rPr lang="en-US" altLang="zh-TW" sz="4000" dirty="0">
                <a:latin typeface="華康新特明體" panose="02020909000000000000" pitchFamily="49" charset="-120"/>
                <a:ea typeface="華康新特明體" panose="02020909000000000000" pitchFamily="49" charset="-120"/>
                <a:cs typeface="Times New Roman" panose="02020603050405020304" pitchFamily="18" charset="0"/>
              </a:rPr>
            </a:br>
            <a:r>
              <a:rPr lang="zh-TW" altLang="en-US" sz="4000" dirty="0">
                <a:latin typeface="華康新特明體" panose="02020909000000000000" pitchFamily="49" charset="-120"/>
                <a:ea typeface="華康新特明體" panose="02020909000000000000" pitchFamily="49" charset="-120"/>
                <a:cs typeface="Times New Roman" panose="02020603050405020304" pitchFamily="18" charset="0"/>
              </a:rPr>
              <a:t>     奧運」掛帥的「設計」</a:t>
            </a:r>
          </a:p>
        </p:txBody>
      </p:sp>
      <p:sp>
        <p:nvSpPr>
          <p:cNvPr id="3" name="內容版面配置區 2"/>
          <p:cNvSpPr>
            <a:spLocks noGrp="1"/>
          </p:cNvSpPr>
          <p:nvPr>
            <p:ph idx="1"/>
          </p:nvPr>
        </p:nvSpPr>
        <p:spPr>
          <a:xfrm>
            <a:off x="251520" y="1718224"/>
            <a:ext cx="8640960" cy="4464496"/>
          </a:xfrm>
        </p:spPr>
        <p:txBody>
          <a:bodyPr/>
          <a:lstStyle/>
          <a:p>
            <a:pPr marL="342900" lvl="1" indent="-342900" algn="just" hangingPunct="0">
              <a:lnSpc>
                <a:spcPct val="110000"/>
              </a:lnSpc>
              <a:spcAft>
                <a:spcPts val="300"/>
              </a:spcAft>
              <a:buClr>
                <a:schemeClr val="bg2"/>
              </a:buClr>
              <a:buSzPct val="75000"/>
              <a:buFont typeface="Wingdings" pitchFamily="2" charset="2"/>
              <a:buChar char="n"/>
            </a:pPr>
            <a:r>
              <a:rPr lang="zh-TW" altLang="en-US" sz="3000" b="1" dirty="0">
                <a:latin typeface="Times New Roman" panose="02020603050405020304" pitchFamily="18" charset="0"/>
                <a:ea typeface="華康中黑體" panose="020B0509000000000000" pitchFamily="49" charset="-120"/>
                <a:cs typeface="Times New Roman" panose="02020603050405020304" pitchFamily="18" charset="0"/>
              </a:rPr>
              <a:t>回顧</a:t>
            </a:r>
            <a:endParaRPr lang="en-US" altLang="zh-TW" sz="3000" b="1" dirty="0">
              <a:latin typeface="Times New Roman" panose="02020603050405020304" pitchFamily="18" charset="0"/>
              <a:ea typeface="華康中黑體" panose="020B0509000000000000" pitchFamily="49" charset="-120"/>
              <a:cs typeface="Times New Roman" panose="02020603050405020304" pitchFamily="18" charset="0"/>
            </a:endParaRPr>
          </a:p>
          <a:p>
            <a:pPr marL="739775" lvl="1" indent="-282575" algn="just" hangingPunct="0">
              <a:lnSpc>
                <a:spcPct val="110000"/>
              </a:lnSpc>
              <a:spcAft>
                <a:spcPts val="600"/>
              </a:spcAft>
            </a:pPr>
            <a:r>
              <a:rPr lang="zh-TW" altLang="en-US" sz="2600" dirty="0">
                <a:latin typeface="Times New Roman" panose="02020603050405020304" pitchFamily="18" charset="0"/>
                <a:ea typeface="華康中黑體" panose="020B0509000000000000" pitchFamily="49" charset="-120"/>
                <a:cs typeface="Times New Roman" panose="02020603050405020304" pitchFamily="18" charset="0"/>
              </a:rPr>
              <a:t>「人文精神」成為</a:t>
            </a:r>
            <a:r>
              <a:rPr lang="en-US" altLang="zh-TW" sz="2600" dirty="0">
                <a:latin typeface="Times New Roman" panose="02020603050405020304" pitchFamily="18" charset="0"/>
                <a:ea typeface="華康中黑體" panose="020B0509000000000000" pitchFamily="49" charset="-120"/>
                <a:cs typeface="Times New Roman" panose="02020603050405020304" pitchFamily="18" charset="0"/>
              </a:rPr>
              <a:t>2008</a:t>
            </a:r>
            <a:r>
              <a:rPr lang="zh-TW" altLang="en-US" sz="2600" dirty="0">
                <a:latin typeface="Times New Roman" panose="02020603050405020304" pitchFamily="18" charset="0"/>
                <a:ea typeface="華康中黑體" panose="020B0509000000000000" pitchFamily="49" charset="-120"/>
                <a:cs typeface="Times New Roman" panose="02020603050405020304" pitchFamily="18" charset="0"/>
              </a:rPr>
              <a:t>北京奧運的重要設計思考之一，這項設計工程是向全世界宣示中國重視「普世價值」</a:t>
            </a:r>
            <a:r>
              <a:rPr lang="en-US" altLang="zh-TW" sz="2600" dirty="0" smtClean="0">
                <a:latin typeface="Times New Roman" panose="02020603050405020304" pitchFamily="18" charset="0"/>
                <a:ea typeface="華康中黑體" panose="020B0509000000000000" pitchFamily="49" charset="-120"/>
                <a:cs typeface="Times New Roman" panose="02020603050405020304" pitchFamily="18" charset="0"/>
              </a:rPr>
              <a:t>(Global Value</a:t>
            </a:r>
            <a:r>
              <a:rPr lang="en-US" altLang="zh-TW" sz="2600" dirty="0">
                <a:latin typeface="Times New Roman" panose="02020603050405020304" pitchFamily="18" charset="0"/>
                <a:ea typeface="華康中黑體" panose="020B0509000000000000" pitchFamily="49" charset="-120"/>
                <a:cs typeface="Times New Roman" panose="02020603050405020304" pitchFamily="18" charset="0"/>
              </a:rPr>
              <a:t>)</a:t>
            </a:r>
            <a:r>
              <a:rPr lang="zh-TW" altLang="en-US" sz="2600" dirty="0">
                <a:latin typeface="Times New Roman" panose="02020603050405020304" pitchFamily="18" charset="0"/>
                <a:ea typeface="華康中黑體" panose="020B0509000000000000" pitchFamily="49" charset="-120"/>
                <a:cs typeface="Times New Roman" panose="02020603050405020304" pitchFamily="18" charset="0"/>
              </a:rPr>
              <a:t>的人權、人的尊嚴與被尊重，以及文明水平與生活品質的提升等等</a:t>
            </a:r>
            <a:r>
              <a:rPr lang="zh-TW" altLang="en-US" sz="2600" dirty="0" smtClean="0">
                <a:latin typeface="Times New Roman" panose="02020603050405020304" pitchFamily="18" charset="0"/>
                <a:ea typeface="華康中黑體" panose="020B0509000000000000" pitchFamily="49" charset="-120"/>
                <a:cs typeface="Times New Roman" panose="02020603050405020304" pitchFamily="18" charset="0"/>
              </a:rPr>
              <a:t>。</a:t>
            </a:r>
            <a:endParaRPr lang="en-US" altLang="zh-TW" sz="2600" dirty="0" smtClean="0">
              <a:latin typeface="Times New Roman" panose="02020603050405020304" pitchFamily="18" charset="0"/>
              <a:ea typeface="華康中黑體" panose="020B0509000000000000" pitchFamily="49" charset="-120"/>
              <a:cs typeface="Times New Roman" panose="02020603050405020304" pitchFamily="18" charset="0"/>
            </a:endParaRPr>
          </a:p>
          <a:p>
            <a:pPr marL="739775" lvl="1" indent="-282575" algn="just" hangingPunct="0">
              <a:lnSpc>
                <a:spcPct val="110000"/>
              </a:lnSpc>
              <a:spcAft>
                <a:spcPts val="600"/>
              </a:spcAft>
            </a:pPr>
            <a:r>
              <a:rPr lang="zh-TW" altLang="en-US" sz="2600" dirty="0" smtClean="0">
                <a:latin typeface="Times New Roman" panose="02020603050405020304" pitchFamily="18" charset="0"/>
                <a:ea typeface="華康中黑體" panose="020B0509000000000000" pitchFamily="49" charset="-120"/>
                <a:cs typeface="Times New Roman" panose="02020603050405020304" pitchFamily="18" charset="0"/>
              </a:rPr>
              <a:t>而</a:t>
            </a:r>
            <a:r>
              <a:rPr lang="zh-TW" altLang="en-US" sz="2600" dirty="0">
                <a:latin typeface="Times New Roman" panose="02020603050405020304" pitchFamily="18" charset="0"/>
                <a:ea typeface="華康中黑體" panose="020B0509000000000000" pitchFamily="49" charset="-120"/>
                <a:cs typeface="Times New Roman" panose="02020603050405020304" pitchFamily="18" charset="0"/>
              </a:rPr>
              <a:t>北京奧林匹克運動會，是中國向世人呈現「人文精神」的平台，成效如何</a:t>
            </a:r>
            <a:r>
              <a:rPr lang="zh-TW" altLang="en-US" sz="2600" dirty="0" smtClean="0">
                <a:latin typeface="Times New Roman" panose="02020603050405020304" pitchFamily="18" charset="0"/>
                <a:ea typeface="華康中黑體" panose="020B0509000000000000" pitchFamily="49" charset="-120"/>
                <a:cs typeface="Times New Roman" panose="02020603050405020304" pitchFamily="18" charset="0"/>
              </a:rPr>
              <a:t>呢？</a:t>
            </a:r>
            <a:endParaRPr lang="zh-TW" altLang="en-US" sz="2600" dirty="0">
              <a:latin typeface="Times New Roman" panose="02020603050405020304" pitchFamily="18" charset="0"/>
              <a:ea typeface="華康中黑體" panose="020B0509000000000000" pitchFamily="49" charset="-120"/>
              <a:cs typeface="Times New Roman" panose="02020603050405020304" pitchFamily="18" charset="0"/>
            </a:endParaRPr>
          </a:p>
        </p:txBody>
      </p:sp>
    </p:spTree>
    <p:extLst>
      <p:ext uri="{BB962C8B-B14F-4D97-AF65-F5344CB8AC3E}">
        <p14:creationId xmlns:p14="http://schemas.microsoft.com/office/powerpoint/2010/main" val="41240858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5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257200"/>
            <a:ext cx="8640960" cy="1371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108000"/>
            <a:r>
              <a:rPr lang="en-US" altLang="zh-TW" sz="4000" dirty="0">
                <a:latin typeface="華康新特明體" panose="02020909000000000000" pitchFamily="49" charset="-120"/>
                <a:ea typeface="華康新特明體" panose="02020909000000000000" pitchFamily="49" charset="-120"/>
                <a:cs typeface="Times New Roman" panose="02020603050405020304" pitchFamily="18" charset="0"/>
              </a:rPr>
              <a:t>9.2 </a:t>
            </a:r>
            <a:r>
              <a:rPr lang="zh-TW" altLang="en-US" sz="4000" dirty="0" smtClean="0">
                <a:latin typeface="華康新特明體" panose="02020909000000000000" pitchFamily="49" charset="-120"/>
                <a:ea typeface="華康新特明體" panose="02020909000000000000" pitchFamily="49" charset="-120"/>
                <a:cs typeface="Times New Roman" panose="02020603050405020304" pitchFamily="18" charset="0"/>
              </a:rPr>
              <a:t> 「</a:t>
            </a:r>
            <a:r>
              <a:rPr lang="zh-TW" altLang="en-US" sz="4000" dirty="0">
                <a:latin typeface="華康新特明體" panose="02020909000000000000" pitchFamily="49" charset="-120"/>
                <a:ea typeface="華康新特明體" panose="02020909000000000000" pitchFamily="49" charset="-120"/>
                <a:cs typeface="Times New Roman" panose="02020603050405020304" pitchFamily="18" charset="0"/>
              </a:rPr>
              <a:t>管理倫理」與「人文精神」</a:t>
            </a:r>
          </a:p>
        </p:txBody>
      </p:sp>
      <p:graphicFrame>
        <p:nvGraphicFramePr>
          <p:cNvPr id="4" name="資料庫圖表 3"/>
          <p:cNvGraphicFramePr/>
          <p:nvPr>
            <p:extLst>
              <p:ext uri="{D42A27DB-BD31-4B8C-83A1-F6EECF244321}">
                <p14:modId xmlns:p14="http://schemas.microsoft.com/office/powerpoint/2010/main" val="690951090"/>
              </p:ext>
            </p:extLst>
          </p:nvPr>
        </p:nvGraphicFramePr>
        <p:xfrm>
          <a:off x="503548" y="1495512"/>
          <a:ext cx="8136904" cy="5056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4948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257200"/>
            <a:ext cx="8640960" cy="1371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108000"/>
            <a:r>
              <a:rPr lang="en-US" altLang="zh-TW" sz="4000" dirty="0">
                <a:latin typeface="華康新特明體" panose="02020909000000000000" pitchFamily="49" charset="-120"/>
                <a:ea typeface="華康新特明體" panose="02020909000000000000" pitchFamily="49" charset="-120"/>
                <a:cs typeface="Times New Roman" panose="02020603050405020304" pitchFamily="18" charset="0"/>
              </a:rPr>
              <a:t>9.3 </a:t>
            </a:r>
            <a:r>
              <a:rPr lang="zh-TW" altLang="en-US" sz="4000" dirty="0" smtClean="0">
                <a:latin typeface="華康新特明體" panose="02020909000000000000" pitchFamily="49" charset="-120"/>
                <a:ea typeface="華康新特明體" panose="02020909000000000000" pitchFamily="49" charset="-120"/>
                <a:cs typeface="Times New Roman" panose="02020603050405020304" pitchFamily="18" charset="0"/>
              </a:rPr>
              <a:t> 布達拉宮</a:t>
            </a:r>
            <a:r>
              <a:rPr lang="zh-TW" altLang="en-US" sz="4000" dirty="0">
                <a:latin typeface="華康新特明體" panose="02020909000000000000" pitchFamily="49" charset="-120"/>
                <a:ea typeface="華康新特明體" panose="02020909000000000000" pitchFamily="49" charset="-120"/>
                <a:cs typeface="Times New Roman" panose="02020603050405020304" pitchFamily="18" charset="0"/>
              </a:rPr>
              <a:t>的「愁容」</a:t>
            </a:r>
          </a:p>
        </p:txBody>
      </p:sp>
      <p:grpSp>
        <p:nvGrpSpPr>
          <p:cNvPr id="17" name="群組 16"/>
          <p:cNvGrpSpPr/>
          <p:nvPr/>
        </p:nvGrpSpPr>
        <p:grpSpPr>
          <a:xfrm rot="160847">
            <a:off x="564050" y="1885287"/>
            <a:ext cx="7193441" cy="1351868"/>
            <a:chOff x="564050" y="1738333"/>
            <a:chExt cx="7193441" cy="1351868"/>
          </a:xfrm>
        </p:grpSpPr>
        <p:sp>
          <p:nvSpPr>
            <p:cNvPr id="4" name="MH_Other_1"/>
            <p:cNvSpPr/>
            <p:nvPr>
              <p:custDataLst>
                <p:tags r:id="rId7"/>
              </p:custDataLst>
            </p:nvPr>
          </p:nvSpPr>
          <p:spPr>
            <a:xfrm rot="21098730">
              <a:off x="1267214" y="1738333"/>
              <a:ext cx="6490277" cy="1351868"/>
            </a:xfrm>
            <a:prstGeom prst="roundRect">
              <a:avLst>
                <a:gd name="adj" fmla="val 24179"/>
              </a:avLst>
            </a:prstGeom>
            <a:solidFill>
              <a:srgbClr val="FFFFFF"/>
            </a:solidFill>
            <a:ln>
              <a:noFill/>
            </a:ln>
            <a:effectLst>
              <a:outerShdw blurRad="38100" dist="508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zh-CN" altLang="en-US"/>
            </a:p>
          </p:txBody>
        </p:sp>
        <p:sp>
          <p:nvSpPr>
            <p:cNvPr id="5" name="MH_Text_1"/>
            <p:cNvSpPr/>
            <p:nvPr>
              <p:custDataLst>
                <p:tags r:id="rId8"/>
              </p:custDataLst>
            </p:nvPr>
          </p:nvSpPr>
          <p:spPr>
            <a:xfrm rot="21098730">
              <a:off x="1391346" y="1783519"/>
              <a:ext cx="6311704" cy="1199196"/>
            </a:xfrm>
            <a:prstGeom prst="roundRect">
              <a:avLst>
                <a:gd name="adj" fmla="val 2417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44000" rIns="0" bIns="0" anchor="ctr">
              <a:noAutofit/>
            </a:bodyPr>
            <a:lstStyle/>
            <a:p>
              <a:pPr algn="ctr" eaLnBrk="1" fontAlgn="auto" hangingPunct="1">
                <a:spcBef>
                  <a:spcPts val="0"/>
                </a:spcBef>
                <a:spcAft>
                  <a:spcPts val="0"/>
                </a:spcAft>
                <a:defRPr/>
              </a:pPr>
              <a:r>
                <a:rPr lang="zh-TW" altLang="en-US" sz="2600" b="1" dirty="0">
                  <a:latin typeface="Times New Roman" panose="02020603050405020304" pitchFamily="18" charset="0"/>
                  <a:ea typeface="華康中黑體" panose="020B0509000000000000" pitchFamily="49" charset="-120"/>
                  <a:cs typeface="Times New Roman" panose="02020603050405020304" pitchFamily="18" charset="0"/>
                </a:rPr>
                <a:t>漢藏之間仍有些隔閡，攸關族群與族群的「文化寬容」。</a:t>
              </a:r>
              <a:endParaRPr lang="zh-CN" altLang="en-US" sz="2600" b="1" dirty="0">
                <a:solidFill>
                  <a:srgbClr val="FEFEFD"/>
                </a:solidFill>
              </a:endParaRPr>
            </a:p>
          </p:txBody>
        </p:sp>
        <p:sp>
          <p:nvSpPr>
            <p:cNvPr id="6" name="MH_Other_2"/>
            <p:cNvSpPr/>
            <p:nvPr>
              <p:custDataLst>
                <p:tags r:id="rId9"/>
              </p:custDataLst>
            </p:nvPr>
          </p:nvSpPr>
          <p:spPr>
            <a:xfrm rot="20641342">
              <a:off x="1294300" y="1754065"/>
              <a:ext cx="1116013" cy="663575"/>
            </a:xfrm>
            <a:prstGeom prst="roundRect">
              <a:avLst>
                <a:gd name="adj" fmla="val 24179"/>
              </a:avLst>
            </a:prstGeom>
            <a:solidFill>
              <a:schemeClr val="accent1">
                <a:lumMod val="75000"/>
              </a:schemeClr>
            </a:solidFill>
            <a:ln>
              <a:noFill/>
            </a:ln>
            <a:effectLst>
              <a:outerShdw blurRad="25400" dist="12700" dir="60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zh-CN" altLang="en-US"/>
            </a:p>
          </p:txBody>
        </p:sp>
        <p:sp>
          <p:nvSpPr>
            <p:cNvPr id="7" name="MH_SubTitle_1"/>
            <p:cNvSpPr/>
            <p:nvPr>
              <p:custDataLst>
                <p:tags r:id="rId10"/>
              </p:custDataLst>
            </p:nvPr>
          </p:nvSpPr>
          <p:spPr>
            <a:xfrm rot="20641342">
              <a:off x="1348275" y="1817565"/>
              <a:ext cx="1008063" cy="538163"/>
            </a:xfrm>
            <a:prstGeom prst="roundRect">
              <a:avLst>
                <a:gd name="adj" fmla="val 18193"/>
              </a:avLst>
            </a:prstGeom>
            <a:solidFill>
              <a:srgbClr val="FEFEFD"/>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0" bIns="0" anchor="ctr">
              <a:normAutofit/>
            </a:bodyPr>
            <a:lstStyle/>
            <a:p>
              <a:pPr algn="ctr" eaLnBrk="1" fontAlgn="auto" hangingPunct="1">
                <a:spcBef>
                  <a:spcPts val="0"/>
                </a:spcBef>
                <a:spcAft>
                  <a:spcPts val="0"/>
                </a:spcAft>
                <a:defRPr/>
              </a:pPr>
              <a:r>
                <a:rPr lang="zh-TW" altLang="en-US" dirty="0">
                  <a:solidFill>
                    <a:schemeClr val="accent1"/>
                  </a:solidFill>
                  <a:latin typeface="Times New Roman" panose="02020603050405020304" pitchFamily="18" charset="0"/>
                  <a:ea typeface="華康中黑體" panose="020B0509000000000000" pitchFamily="49" charset="-120"/>
                  <a:cs typeface="Times New Roman" panose="02020603050405020304" pitchFamily="18" charset="0"/>
                </a:rPr>
                <a:t>問題一</a:t>
              </a:r>
              <a:endParaRPr lang="en-US" altLang="zh-CN" b="1" dirty="0">
                <a:solidFill>
                  <a:schemeClr val="accent1"/>
                </a:solidFill>
              </a:endParaRPr>
            </a:p>
          </p:txBody>
        </p:sp>
        <p:sp>
          <p:nvSpPr>
            <p:cNvPr id="8" name="MH_Other_3"/>
            <p:cNvSpPr/>
            <p:nvPr>
              <p:custDataLst>
                <p:tags r:id="rId11"/>
              </p:custDataLst>
            </p:nvPr>
          </p:nvSpPr>
          <p:spPr>
            <a:xfrm>
              <a:off x="1428951" y="2096249"/>
              <a:ext cx="162000" cy="162000"/>
            </a:xfrm>
            <a:prstGeom prst="ellipse">
              <a:avLst/>
            </a:prstGeom>
            <a:solidFill>
              <a:srgbClr val="FFFFFF"/>
            </a:solidFill>
            <a:ln w="3175">
              <a:noFill/>
            </a:ln>
            <a:effectLst>
              <a:innerShdw blurRad="76200">
                <a:prstClr val="black">
                  <a:alpha val="68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eaLnBrk="1" fontAlgn="auto" hangingPunct="1">
                <a:spcBef>
                  <a:spcPts val="0"/>
                </a:spcBef>
                <a:spcAft>
                  <a:spcPts val="0"/>
                </a:spcAft>
                <a:defRPr/>
              </a:pPr>
              <a:endParaRPr lang="zh-CN" altLang="en-US"/>
            </a:p>
          </p:txBody>
        </p:sp>
        <p:sp>
          <p:nvSpPr>
            <p:cNvPr id="9" name="MH_Other_4"/>
            <p:cNvSpPr/>
            <p:nvPr>
              <p:custDataLst>
                <p:tags r:id="rId12"/>
              </p:custDataLst>
            </p:nvPr>
          </p:nvSpPr>
          <p:spPr>
            <a:xfrm>
              <a:off x="564050" y="2044578"/>
              <a:ext cx="1016000" cy="400050"/>
            </a:xfrm>
            <a:custGeom>
              <a:avLst/>
              <a:gdLst>
                <a:gd name="connsiteX0" fmla="*/ 788369 w 788369"/>
                <a:gd name="connsiteY0" fmla="*/ 59760 h 293210"/>
                <a:gd name="connsiteX1" fmla="*/ 507382 w 788369"/>
                <a:gd name="connsiteY1" fmla="*/ 228 h 293210"/>
                <a:gd name="connsiteX2" fmla="*/ 78757 w 788369"/>
                <a:gd name="connsiteY2" fmla="*/ 43091 h 293210"/>
                <a:gd name="connsiteX3" fmla="*/ 4938 w 788369"/>
                <a:gd name="connsiteY3" fmla="*/ 135960 h 293210"/>
                <a:gd name="connsiteX4" fmla="*/ 145432 w 788369"/>
                <a:gd name="connsiteY4" fmla="*/ 281216 h 293210"/>
                <a:gd name="connsiteX5" fmla="*/ 290688 w 788369"/>
                <a:gd name="connsiteY5" fmla="*/ 264547 h 293210"/>
                <a:gd name="connsiteX6" fmla="*/ 759794 w 788369"/>
                <a:gd name="connsiteY6" fmla="*/ 102622 h 293210"/>
                <a:gd name="connsiteX0" fmla="*/ 788369 w 797894"/>
                <a:gd name="connsiteY0" fmla="*/ 59760 h 294208"/>
                <a:gd name="connsiteX1" fmla="*/ 507382 w 797894"/>
                <a:gd name="connsiteY1" fmla="*/ 228 h 294208"/>
                <a:gd name="connsiteX2" fmla="*/ 78757 w 797894"/>
                <a:gd name="connsiteY2" fmla="*/ 43091 h 294208"/>
                <a:gd name="connsiteX3" fmla="*/ 4938 w 797894"/>
                <a:gd name="connsiteY3" fmla="*/ 135960 h 294208"/>
                <a:gd name="connsiteX4" fmla="*/ 145432 w 797894"/>
                <a:gd name="connsiteY4" fmla="*/ 281216 h 294208"/>
                <a:gd name="connsiteX5" fmla="*/ 290688 w 797894"/>
                <a:gd name="connsiteY5" fmla="*/ 264547 h 294208"/>
                <a:gd name="connsiteX6" fmla="*/ 797894 w 797894"/>
                <a:gd name="connsiteY6" fmla="*/ 81191 h 294208"/>
                <a:gd name="connsiteX0" fmla="*/ 786197 w 795722"/>
                <a:gd name="connsiteY0" fmla="*/ 64810 h 299258"/>
                <a:gd name="connsiteX1" fmla="*/ 505210 w 795722"/>
                <a:gd name="connsiteY1" fmla="*/ 5278 h 299258"/>
                <a:gd name="connsiteX2" fmla="*/ 87773 w 795722"/>
                <a:gd name="connsiteY2" fmla="*/ 18304 h 299258"/>
                <a:gd name="connsiteX3" fmla="*/ 2766 w 795722"/>
                <a:gd name="connsiteY3" fmla="*/ 141010 h 299258"/>
                <a:gd name="connsiteX4" fmla="*/ 143260 w 795722"/>
                <a:gd name="connsiteY4" fmla="*/ 286266 h 299258"/>
                <a:gd name="connsiteX5" fmla="*/ 288516 w 795722"/>
                <a:gd name="connsiteY5" fmla="*/ 269597 h 299258"/>
                <a:gd name="connsiteX6" fmla="*/ 795722 w 795722"/>
                <a:gd name="connsiteY6" fmla="*/ 86241 h 299258"/>
                <a:gd name="connsiteX0" fmla="*/ 786145 w 795670"/>
                <a:gd name="connsiteY0" fmla="*/ 83807 h 318255"/>
                <a:gd name="connsiteX1" fmla="*/ 501428 w 795670"/>
                <a:gd name="connsiteY1" fmla="*/ 1898 h 318255"/>
                <a:gd name="connsiteX2" fmla="*/ 87721 w 795670"/>
                <a:gd name="connsiteY2" fmla="*/ 37301 h 318255"/>
                <a:gd name="connsiteX3" fmla="*/ 2714 w 795670"/>
                <a:gd name="connsiteY3" fmla="*/ 160007 h 318255"/>
                <a:gd name="connsiteX4" fmla="*/ 143208 w 795670"/>
                <a:gd name="connsiteY4" fmla="*/ 305263 h 318255"/>
                <a:gd name="connsiteX5" fmla="*/ 288464 w 795670"/>
                <a:gd name="connsiteY5" fmla="*/ 288594 h 318255"/>
                <a:gd name="connsiteX6" fmla="*/ 795670 w 795670"/>
                <a:gd name="connsiteY6" fmla="*/ 105238 h 318255"/>
                <a:gd name="connsiteX0" fmla="*/ 785693 w 795218"/>
                <a:gd name="connsiteY0" fmla="*/ 83807 h 313376"/>
                <a:gd name="connsiteX1" fmla="*/ 500976 w 795218"/>
                <a:gd name="connsiteY1" fmla="*/ 1898 h 313376"/>
                <a:gd name="connsiteX2" fmla="*/ 87269 w 795218"/>
                <a:gd name="connsiteY2" fmla="*/ 37301 h 313376"/>
                <a:gd name="connsiteX3" fmla="*/ 2262 w 795218"/>
                <a:gd name="connsiteY3" fmla="*/ 160007 h 313376"/>
                <a:gd name="connsiteX4" fmla="*/ 135297 w 795218"/>
                <a:gd name="connsiteY4" fmla="*/ 297804 h 313376"/>
                <a:gd name="connsiteX5" fmla="*/ 288012 w 795218"/>
                <a:gd name="connsiteY5" fmla="*/ 288594 h 313376"/>
                <a:gd name="connsiteX6" fmla="*/ 795218 w 795218"/>
                <a:gd name="connsiteY6" fmla="*/ 105238 h 313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5218" h="313376">
                  <a:moveTo>
                    <a:pt x="785693" y="83807"/>
                  </a:moveTo>
                  <a:cubicBezTo>
                    <a:pt x="704334" y="55430"/>
                    <a:pt x="617380" y="9649"/>
                    <a:pt x="500976" y="1898"/>
                  </a:cubicBezTo>
                  <a:cubicBezTo>
                    <a:pt x="384572" y="-5853"/>
                    <a:pt x="170388" y="10950"/>
                    <a:pt x="87269" y="37301"/>
                  </a:cubicBezTo>
                  <a:cubicBezTo>
                    <a:pt x="4150" y="63652"/>
                    <a:pt x="-5743" y="116590"/>
                    <a:pt x="2262" y="160007"/>
                  </a:cubicBezTo>
                  <a:cubicBezTo>
                    <a:pt x="10267" y="203424"/>
                    <a:pt x="87672" y="276373"/>
                    <a:pt x="135297" y="297804"/>
                  </a:cubicBezTo>
                  <a:cubicBezTo>
                    <a:pt x="182922" y="319235"/>
                    <a:pt x="178025" y="320688"/>
                    <a:pt x="288012" y="288594"/>
                  </a:cubicBezTo>
                  <a:cubicBezTo>
                    <a:pt x="397999" y="256500"/>
                    <a:pt x="611862" y="171317"/>
                    <a:pt x="795218" y="105238"/>
                  </a:cubicBezTo>
                </a:path>
              </a:pathLst>
            </a:custGeom>
            <a:noFill/>
            <a:ln w="19050">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zh-CN" altLang="en-US">
                <a:solidFill>
                  <a:schemeClr val="tx1">
                    <a:lumMod val="50000"/>
                    <a:lumOff val="50000"/>
                  </a:schemeClr>
                </a:solidFill>
              </a:endParaRPr>
            </a:p>
          </p:txBody>
        </p:sp>
      </p:grpSp>
      <p:grpSp>
        <p:nvGrpSpPr>
          <p:cNvPr id="18" name="群組 17"/>
          <p:cNvGrpSpPr/>
          <p:nvPr/>
        </p:nvGrpSpPr>
        <p:grpSpPr>
          <a:xfrm rot="172094">
            <a:off x="658813" y="3872220"/>
            <a:ext cx="7614911" cy="2287766"/>
            <a:chOff x="658813" y="3725266"/>
            <a:chExt cx="7614911" cy="2287766"/>
          </a:xfrm>
        </p:grpSpPr>
        <p:sp>
          <p:nvSpPr>
            <p:cNvPr id="10" name="MH_Other_9"/>
            <p:cNvSpPr/>
            <p:nvPr>
              <p:custDataLst>
                <p:tags r:id="rId1"/>
              </p:custDataLst>
            </p:nvPr>
          </p:nvSpPr>
          <p:spPr>
            <a:xfrm rot="21098730">
              <a:off x="1428084" y="3725266"/>
              <a:ext cx="6845640" cy="2287766"/>
            </a:xfrm>
            <a:prstGeom prst="roundRect">
              <a:avLst>
                <a:gd name="adj" fmla="val 24179"/>
              </a:avLst>
            </a:prstGeom>
            <a:solidFill>
              <a:srgbClr val="FFFFFF"/>
            </a:solidFill>
            <a:ln>
              <a:noFill/>
            </a:ln>
            <a:effectLst>
              <a:outerShdw blurRad="38100" dist="508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zh-CN" altLang="en-US"/>
            </a:p>
          </p:txBody>
        </p:sp>
        <p:sp>
          <p:nvSpPr>
            <p:cNvPr id="11" name="MH_Text_3"/>
            <p:cNvSpPr/>
            <p:nvPr>
              <p:custDataLst>
                <p:tags r:id="rId2"/>
              </p:custDataLst>
            </p:nvPr>
          </p:nvSpPr>
          <p:spPr>
            <a:xfrm rot="21098730">
              <a:off x="1551254" y="3745653"/>
              <a:ext cx="6577015" cy="2115347"/>
            </a:xfrm>
            <a:prstGeom prst="roundRect">
              <a:avLst>
                <a:gd name="adj" fmla="val 2417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44000" rIns="0" bIns="0" anchor="ctr">
              <a:noAutofit/>
            </a:bodyPr>
            <a:lstStyle/>
            <a:p>
              <a:pPr marL="0" lvl="1" algn="just" hangingPunct="0">
                <a:lnSpc>
                  <a:spcPct val="110000"/>
                </a:lnSpc>
                <a:spcAft>
                  <a:spcPts val="300"/>
                </a:spcAft>
                <a:buClr>
                  <a:schemeClr val="bg2"/>
                </a:buClr>
                <a:buSzPct val="75000"/>
              </a:pPr>
              <a:r>
                <a:rPr lang="zh-TW" altLang="en-US" sz="2600" b="1" dirty="0">
                  <a:latin typeface="Times New Roman" panose="02020603050405020304" pitchFamily="18" charset="0"/>
                  <a:ea typeface="華康中黑體" panose="020B0509000000000000" pitchFamily="49" charset="-120"/>
                  <a:cs typeface="Times New Roman" panose="02020603050405020304" pitchFamily="18" charset="0"/>
                </a:rPr>
                <a:t>在拉薩各產業中較高階層的工作職位，藏人佔低的比率。外來物質與權力等所謂現代文明陸續進入西藏後，藏人弱勢處境更易令藏人生起心理不平衡感。</a:t>
              </a:r>
            </a:p>
          </p:txBody>
        </p:sp>
        <p:sp>
          <p:nvSpPr>
            <p:cNvPr id="12" name="MH_Other_10"/>
            <p:cNvSpPr/>
            <p:nvPr>
              <p:custDataLst>
                <p:tags r:id="rId3"/>
              </p:custDataLst>
            </p:nvPr>
          </p:nvSpPr>
          <p:spPr>
            <a:xfrm rot="20641342">
              <a:off x="1389063" y="3746948"/>
              <a:ext cx="1116012" cy="665163"/>
            </a:xfrm>
            <a:prstGeom prst="roundRect">
              <a:avLst>
                <a:gd name="adj" fmla="val 24179"/>
              </a:avLst>
            </a:prstGeom>
            <a:solidFill>
              <a:schemeClr val="accent3">
                <a:lumMod val="75000"/>
              </a:schemeClr>
            </a:solidFill>
            <a:ln>
              <a:noFill/>
            </a:ln>
            <a:effectLst>
              <a:outerShdw blurRad="25400" dist="12700" dir="60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zh-CN" altLang="en-US"/>
            </a:p>
          </p:txBody>
        </p:sp>
        <p:sp>
          <p:nvSpPr>
            <p:cNvPr id="13" name="MH_SubTitle_3"/>
            <p:cNvSpPr/>
            <p:nvPr>
              <p:custDataLst>
                <p:tags r:id="rId4"/>
              </p:custDataLst>
            </p:nvPr>
          </p:nvSpPr>
          <p:spPr>
            <a:xfrm rot="20641342">
              <a:off x="1443038" y="3810448"/>
              <a:ext cx="1008062" cy="538163"/>
            </a:xfrm>
            <a:prstGeom prst="roundRect">
              <a:avLst>
                <a:gd name="adj" fmla="val 18193"/>
              </a:avLst>
            </a:prstGeom>
            <a:solidFill>
              <a:srgbClr val="FEFEFD"/>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0" bIns="0" anchor="ctr">
              <a:normAutofit/>
            </a:bodyPr>
            <a:lstStyle/>
            <a:p>
              <a:pPr algn="ctr" eaLnBrk="1" fontAlgn="auto" hangingPunct="1">
                <a:spcBef>
                  <a:spcPts val="0"/>
                </a:spcBef>
                <a:spcAft>
                  <a:spcPts val="0"/>
                </a:spcAft>
                <a:defRPr/>
              </a:pPr>
              <a:r>
                <a:rPr lang="zh-TW" altLang="en-US" dirty="0">
                  <a:solidFill>
                    <a:schemeClr val="accent3"/>
                  </a:solidFill>
                  <a:latin typeface="Times New Roman" panose="02020603050405020304" pitchFamily="18" charset="0"/>
                  <a:ea typeface="華康中黑體" panose="020B0509000000000000" pitchFamily="49" charset="-120"/>
                  <a:cs typeface="Times New Roman" panose="02020603050405020304" pitchFamily="18" charset="0"/>
                </a:rPr>
                <a:t>問題二</a:t>
              </a:r>
              <a:endParaRPr lang="en-US" altLang="zh-CN" b="1" dirty="0">
                <a:solidFill>
                  <a:schemeClr val="accent3"/>
                </a:solidFill>
              </a:endParaRPr>
            </a:p>
          </p:txBody>
        </p:sp>
        <p:sp>
          <p:nvSpPr>
            <p:cNvPr id="14" name="MH_Other_11"/>
            <p:cNvSpPr/>
            <p:nvPr>
              <p:custDataLst>
                <p:tags r:id="rId5"/>
              </p:custDataLst>
            </p:nvPr>
          </p:nvSpPr>
          <p:spPr>
            <a:xfrm>
              <a:off x="1523589" y="4089185"/>
              <a:ext cx="162000" cy="162000"/>
            </a:xfrm>
            <a:prstGeom prst="ellipse">
              <a:avLst/>
            </a:prstGeom>
            <a:solidFill>
              <a:srgbClr val="FFFFFF"/>
            </a:solidFill>
            <a:ln w="3175">
              <a:noFill/>
            </a:ln>
            <a:effectLst>
              <a:innerShdw blurRad="76200">
                <a:prstClr val="black">
                  <a:alpha val="68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eaLnBrk="1" fontAlgn="auto" hangingPunct="1">
                <a:spcBef>
                  <a:spcPts val="0"/>
                </a:spcBef>
                <a:spcAft>
                  <a:spcPts val="0"/>
                </a:spcAft>
                <a:defRPr/>
              </a:pPr>
              <a:endParaRPr lang="zh-CN" altLang="en-US"/>
            </a:p>
          </p:txBody>
        </p:sp>
        <p:sp>
          <p:nvSpPr>
            <p:cNvPr id="15" name="MH_Other_12"/>
            <p:cNvSpPr/>
            <p:nvPr>
              <p:custDataLst>
                <p:tags r:id="rId6"/>
              </p:custDataLst>
            </p:nvPr>
          </p:nvSpPr>
          <p:spPr>
            <a:xfrm>
              <a:off x="658813" y="4037461"/>
              <a:ext cx="1016000" cy="400050"/>
            </a:xfrm>
            <a:custGeom>
              <a:avLst/>
              <a:gdLst>
                <a:gd name="connsiteX0" fmla="*/ 788369 w 788369"/>
                <a:gd name="connsiteY0" fmla="*/ 59760 h 293210"/>
                <a:gd name="connsiteX1" fmla="*/ 507382 w 788369"/>
                <a:gd name="connsiteY1" fmla="*/ 228 h 293210"/>
                <a:gd name="connsiteX2" fmla="*/ 78757 w 788369"/>
                <a:gd name="connsiteY2" fmla="*/ 43091 h 293210"/>
                <a:gd name="connsiteX3" fmla="*/ 4938 w 788369"/>
                <a:gd name="connsiteY3" fmla="*/ 135960 h 293210"/>
                <a:gd name="connsiteX4" fmla="*/ 145432 w 788369"/>
                <a:gd name="connsiteY4" fmla="*/ 281216 h 293210"/>
                <a:gd name="connsiteX5" fmla="*/ 290688 w 788369"/>
                <a:gd name="connsiteY5" fmla="*/ 264547 h 293210"/>
                <a:gd name="connsiteX6" fmla="*/ 759794 w 788369"/>
                <a:gd name="connsiteY6" fmla="*/ 102622 h 293210"/>
                <a:gd name="connsiteX0" fmla="*/ 788369 w 797894"/>
                <a:gd name="connsiteY0" fmla="*/ 59760 h 294208"/>
                <a:gd name="connsiteX1" fmla="*/ 507382 w 797894"/>
                <a:gd name="connsiteY1" fmla="*/ 228 h 294208"/>
                <a:gd name="connsiteX2" fmla="*/ 78757 w 797894"/>
                <a:gd name="connsiteY2" fmla="*/ 43091 h 294208"/>
                <a:gd name="connsiteX3" fmla="*/ 4938 w 797894"/>
                <a:gd name="connsiteY3" fmla="*/ 135960 h 294208"/>
                <a:gd name="connsiteX4" fmla="*/ 145432 w 797894"/>
                <a:gd name="connsiteY4" fmla="*/ 281216 h 294208"/>
                <a:gd name="connsiteX5" fmla="*/ 290688 w 797894"/>
                <a:gd name="connsiteY5" fmla="*/ 264547 h 294208"/>
                <a:gd name="connsiteX6" fmla="*/ 797894 w 797894"/>
                <a:gd name="connsiteY6" fmla="*/ 81191 h 294208"/>
                <a:gd name="connsiteX0" fmla="*/ 786197 w 795722"/>
                <a:gd name="connsiteY0" fmla="*/ 64810 h 299258"/>
                <a:gd name="connsiteX1" fmla="*/ 505210 w 795722"/>
                <a:gd name="connsiteY1" fmla="*/ 5278 h 299258"/>
                <a:gd name="connsiteX2" fmla="*/ 87773 w 795722"/>
                <a:gd name="connsiteY2" fmla="*/ 18304 h 299258"/>
                <a:gd name="connsiteX3" fmla="*/ 2766 w 795722"/>
                <a:gd name="connsiteY3" fmla="*/ 141010 h 299258"/>
                <a:gd name="connsiteX4" fmla="*/ 143260 w 795722"/>
                <a:gd name="connsiteY4" fmla="*/ 286266 h 299258"/>
                <a:gd name="connsiteX5" fmla="*/ 288516 w 795722"/>
                <a:gd name="connsiteY5" fmla="*/ 269597 h 299258"/>
                <a:gd name="connsiteX6" fmla="*/ 795722 w 795722"/>
                <a:gd name="connsiteY6" fmla="*/ 86241 h 299258"/>
                <a:gd name="connsiteX0" fmla="*/ 786145 w 795670"/>
                <a:gd name="connsiteY0" fmla="*/ 83807 h 318255"/>
                <a:gd name="connsiteX1" fmla="*/ 501428 w 795670"/>
                <a:gd name="connsiteY1" fmla="*/ 1898 h 318255"/>
                <a:gd name="connsiteX2" fmla="*/ 87721 w 795670"/>
                <a:gd name="connsiteY2" fmla="*/ 37301 h 318255"/>
                <a:gd name="connsiteX3" fmla="*/ 2714 w 795670"/>
                <a:gd name="connsiteY3" fmla="*/ 160007 h 318255"/>
                <a:gd name="connsiteX4" fmla="*/ 143208 w 795670"/>
                <a:gd name="connsiteY4" fmla="*/ 305263 h 318255"/>
                <a:gd name="connsiteX5" fmla="*/ 288464 w 795670"/>
                <a:gd name="connsiteY5" fmla="*/ 288594 h 318255"/>
                <a:gd name="connsiteX6" fmla="*/ 795670 w 795670"/>
                <a:gd name="connsiteY6" fmla="*/ 105238 h 318255"/>
                <a:gd name="connsiteX0" fmla="*/ 785693 w 795218"/>
                <a:gd name="connsiteY0" fmla="*/ 83807 h 313376"/>
                <a:gd name="connsiteX1" fmla="*/ 500976 w 795218"/>
                <a:gd name="connsiteY1" fmla="*/ 1898 h 313376"/>
                <a:gd name="connsiteX2" fmla="*/ 87269 w 795218"/>
                <a:gd name="connsiteY2" fmla="*/ 37301 h 313376"/>
                <a:gd name="connsiteX3" fmla="*/ 2262 w 795218"/>
                <a:gd name="connsiteY3" fmla="*/ 160007 h 313376"/>
                <a:gd name="connsiteX4" fmla="*/ 135297 w 795218"/>
                <a:gd name="connsiteY4" fmla="*/ 297804 h 313376"/>
                <a:gd name="connsiteX5" fmla="*/ 288012 w 795218"/>
                <a:gd name="connsiteY5" fmla="*/ 288594 h 313376"/>
                <a:gd name="connsiteX6" fmla="*/ 795218 w 795218"/>
                <a:gd name="connsiteY6" fmla="*/ 105238 h 313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5218" h="313376">
                  <a:moveTo>
                    <a:pt x="785693" y="83807"/>
                  </a:moveTo>
                  <a:cubicBezTo>
                    <a:pt x="704334" y="55430"/>
                    <a:pt x="617380" y="9649"/>
                    <a:pt x="500976" y="1898"/>
                  </a:cubicBezTo>
                  <a:cubicBezTo>
                    <a:pt x="384572" y="-5853"/>
                    <a:pt x="170388" y="10950"/>
                    <a:pt x="87269" y="37301"/>
                  </a:cubicBezTo>
                  <a:cubicBezTo>
                    <a:pt x="4150" y="63652"/>
                    <a:pt x="-5743" y="116590"/>
                    <a:pt x="2262" y="160007"/>
                  </a:cubicBezTo>
                  <a:cubicBezTo>
                    <a:pt x="10267" y="203424"/>
                    <a:pt x="87672" y="276373"/>
                    <a:pt x="135297" y="297804"/>
                  </a:cubicBezTo>
                  <a:cubicBezTo>
                    <a:pt x="182922" y="319235"/>
                    <a:pt x="178025" y="320688"/>
                    <a:pt x="288012" y="288594"/>
                  </a:cubicBezTo>
                  <a:cubicBezTo>
                    <a:pt x="397999" y="256500"/>
                    <a:pt x="611862" y="171317"/>
                    <a:pt x="795218" y="105238"/>
                  </a:cubicBezTo>
                </a:path>
              </a:pathLst>
            </a:custGeom>
            <a:noFill/>
            <a:ln w="19050">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zh-CN" altLang="en-US">
                <a:solidFill>
                  <a:schemeClr val="tx1">
                    <a:lumMod val="50000"/>
                    <a:lumOff val="50000"/>
                  </a:schemeClr>
                </a:solidFill>
              </a:endParaRPr>
            </a:p>
          </p:txBody>
        </p:sp>
      </p:grpSp>
    </p:spTree>
    <p:extLst>
      <p:ext uri="{BB962C8B-B14F-4D97-AF65-F5344CB8AC3E}">
        <p14:creationId xmlns:p14="http://schemas.microsoft.com/office/powerpoint/2010/main" val="4731601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up)">
                                      <p:cBhvr>
                                        <p:cTn id="7" dur="1000"/>
                                        <p:tgtEl>
                                          <p:spTgt spid="17"/>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up)">
                                      <p:cBhvr>
                                        <p:cTn id="11"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257200"/>
            <a:ext cx="8640960" cy="1371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108000"/>
            <a:r>
              <a:rPr lang="en-US" altLang="zh-TW" sz="4000" dirty="0">
                <a:latin typeface="華康新特明體" panose="02020909000000000000" pitchFamily="49" charset="-120"/>
                <a:ea typeface="華康新特明體" panose="02020909000000000000" pitchFamily="49" charset="-120"/>
                <a:cs typeface="Times New Roman" panose="02020603050405020304" pitchFamily="18" charset="0"/>
              </a:rPr>
              <a:t>9.4 </a:t>
            </a:r>
            <a:r>
              <a:rPr lang="zh-TW" altLang="en-US" sz="4000" dirty="0" smtClean="0">
                <a:latin typeface="華康新特明體" panose="02020909000000000000" pitchFamily="49" charset="-120"/>
                <a:ea typeface="華康新特明體" panose="02020909000000000000" pitchFamily="49" charset="-120"/>
                <a:cs typeface="Times New Roman" panose="02020603050405020304" pitchFamily="18" charset="0"/>
              </a:rPr>
              <a:t> 六</a:t>
            </a:r>
            <a:r>
              <a:rPr lang="zh-TW" altLang="en-US" sz="4000" dirty="0">
                <a:latin typeface="華康新特明體" panose="02020909000000000000" pitchFamily="49" charset="-120"/>
                <a:ea typeface="華康新特明體" panose="02020909000000000000" pitchFamily="49" charset="-120"/>
                <a:cs typeface="Times New Roman" panose="02020603050405020304" pitchFamily="18" charset="0"/>
              </a:rPr>
              <a:t>世達賴的「倫理困境」</a:t>
            </a:r>
            <a:r>
              <a:rPr lang="en-US" altLang="zh-TW" sz="4000" dirty="0">
                <a:latin typeface="華康新特明體" panose="02020909000000000000" pitchFamily="49" charset="-120"/>
                <a:ea typeface="華康新特明體" panose="02020909000000000000" pitchFamily="49" charset="-120"/>
                <a:cs typeface="Times New Roman" panose="02020603050405020304" pitchFamily="18" charset="0"/>
              </a:rPr>
              <a:t/>
            </a:r>
            <a:br>
              <a:rPr lang="en-US" altLang="zh-TW" sz="4000" dirty="0">
                <a:latin typeface="華康新特明體" panose="02020909000000000000" pitchFamily="49" charset="-120"/>
                <a:ea typeface="華康新特明體" panose="02020909000000000000" pitchFamily="49" charset="-120"/>
                <a:cs typeface="Times New Roman" panose="02020603050405020304" pitchFamily="18" charset="0"/>
              </a:rPr>
            </a:br>
            <a:r>
              <a:rPr lang="zh-TW" altLang="en-US" sz="4000" dirty="0" smtClean="0">
                <a:latin typeface="華康新特明體" panose="02020909000000000000" pitchFamily="49" charset="-120"/>
                <a:ea typeface="華康新特明體" panose="02020909000000000000" pitchFamily="49" charset="-120"/>
                <a:cs typeface="Times New Roman" panose="02020603050405020304" pitchFamily="18" charset="0"/>
              </a:rPr>
              <a:t>     </a:t>
            </a:r>
            <a:r>
              <a:rPr lang="en-US" altLang="zh-TW" sz="4000" dirty="0" smtClean="0">
                <a:latin typeface="華康新特明體" panose="02020909000000000000" pitchFamily="49" charset="-120"/>
                <a:ea typeface="華康新特明體" panose="02020909000000000000" pitchFamily="49" charset="-120"/>
                <a:cs typeface="Times New Roman" panose="02020603050405020304" pitchFamily="18" charset="0"/>
              </a:rPr>
              <a:t>(</a:t>
            </a:r>
            <a:r>
              <a:rPr lang="en-US" altLang="zh-TW" sz="4000" dirty="0">
                <a:latin typeface="華康新特明體" panose="02020909000000000000" pitchFamily="49" charset="-120"/>
                <a:ea typeface="華康新特明體" panose="02020909000000000000" pitchFamily="49" charset="-120"/>
                <a:cs typeface="Times New Roman" panose="02020603050405020304" pitchFamily="18" charset="0"/>
              </a:rPr>
              <a:t>Ethical Dilemmas)</a:t>
            </a:r>
            <a:endParaRPr lang="zh-TW" altLang="en-US" sz="4000" dirty="0">
              <a:latin typeface="華康新特明體" panose="02020909000000000000" pitchFamily="49" charset="-120"/>
              <a:ea typeface="華康新特明體" panose="02020909000000000000" pitchFamily="49" charset="-120"/>
              <a:cs typeface="Times New Roman" panose="02020603050405020304" pitchFamily="18" charset="0"/>
            </a:endParaRPr>
          </a:p>
        </p:txBody>
      </p:sp>
      <p:sp>
        <p:nvSpPr>
          <p:cNvPr id="3" name="內容版面配置區 2"/>
          <p:cNvSpPr>
            <a:spLocks noGrp="1"/>
          </p:cNvSpPr>
          <p:nvPr>
            <p:ph idx="1"/>
          </p:nvPr>
        </p:nvSpPr>
        <p:spPr>
          <a:xfrm>
            <a:off x="251520" y="1718224"/>
            <a:ext cx="8640960" cy="4464496"/>
          </a:xfrm>
        </p:spPr>
        <p:txBody>
          <a:bodyPr/>
          <a:lstStyle/>
          <a:p>
            <a:pPr marL="342900" lvl="1" indent="-342900" algn="just" hangingPunct="0">
              <a:lnSpc>
                <a:spcPct val="110000"/>
              </a:lnSpc>
              <a:spcAft>
                <a:spcPts val="300"/>
              </a:spcAft>
              <a:buClr>
                <a:schemeClr val="bg2"/>
              </a:buClr>
              <a:buSzPct val="75000"/>
              <a:buFont typeface="Wingdings" pitchFamily="2" charset="2"/>
              <a:buChar char="n"/>
            </a:pPr>
            <a:r>
              <a:rPr lang="zh-TW" altLang="en-US" sz="3000" b="1" dirty="0">
                <a:latin typeface="Times New Roman" panose="02020603050405020304" pitchFamily="18" charset="0"/>
                <a:ea typeface="華康中黑體" panose="020B0509000000000000" pitchFamily="49" charset="-120"/>
                <a:cs typeface="Times New Roman" panose="02020603050405020304" pitchFamily="18" charset="0"/>
              </a:rPr>
              <a:t>六世達賴的介紹</a:t>
            </a:r>
            <a:endParaRPr lang="en-US" altLang="zh-TW" sz="3000" b="1" dirty="0">
              <a:latin typeface="Times New Roman" panose="02020603050405020304" pitchFamily="18" charset="0"/>
              <a:ea typeface="華康中黑體" panose="020B0509000000000000" pitchFamily="49" charset="-120"/>
              <a:cs typeface="Times New Roman" panose="02020603050405020304" pitchFamily="18" charset="0"/>
            </a:endParaRPr>
          </a:p>
          <a:p>
            <a:pPr marL="739775" lvl="1" indent="-282575" algn="just" hangingPunct="0">
              <a:lnSpc>
                <a:spcPct val="110000"/>
              </a:lnSpc>
              <a:spcAft>
                <a:spcPts val="600"/>
              </a:spcAft>
            </a:pPr>
            <a:r>
              <a:rPr lang="en-US" altLang="zh-TW" sz="2600" dirty="0">
                <a:latin typeface="Times New Roman" panose="02020603050405020304" pitchFamily="18" charset="0"/>
                <a:ea typeface="華康中黑體" panose="020B0509000000000000" pitchFamily="49" charset="-120"/>
                <a:cs typeface="Times New Roman" panose="02020603050405020304" pitchFamily="18" charset="0"/>
              </a:rPr>
              <a:t>1683</a:t>
            </a:r>
            <a:r>
              <a:rPr lang="zh-TW" altLang="en-US" sz="2600" dirty="0">
                <a:latin typeface="Times New Roman" panose="02020603050405020304" pitchFamily="18" charset="0"/>
                <a:ea typeface="華康中黑體" panose="020B0509000000000000" pitchFamily="49" charset="-120"/>
                <a:cs typeface="Times New Roman" panose="02020603050405020304" pitchFamily="18" charset="0"/>
              </a:rPr>
              <a:t>年第六世達賴喇嘛出生，名叫「倉央嘉措」。</a:t>
            </a:r>
            <a:endParaRPr lang="en-US" altLang="zh-TW" sz="2600" dirty="0">
              <a:latin typeface="Times New Roman" panose="02020603050405020304" pitchFamily="18" charset="0"/>
              <a:ea typeface="華康中黑體" panose="020B0509000000000000" pitchFamily="49" charset="-120"/>
              <a:cs typeface="Times New Roman" panose="02020603050405020304" pitchFamily="18" charset="0"/>
            </a:endParaRPr>
          </a:p>
          <a:p>
            <a:pPr marL="739775" lvl="1" indent="-282575" algn="just" hangingPunct="0">
              <a:lnSpc>
                <a:spcPct val="110000"/>
              </a:lnSpc>
              <a:spcAft>
                <a:spcPts val="600"/>
              </a:spcAft>
            </a:pPr>
            <a:r>
              <a:rPr lang="en-US" altLang="zh-TW" sz="2600" dirty="0">
                <a:latin typeface="Times New Roman" panose="02020603050405020304" pitchFamily="18" charset="0"/>
                <a:ea typeface="華康中黑體" panose="020B0509000000000000" pitchFamily="49" charset="-120"/>
                <a:cs typeface="Times New Roman" panose="02020603050405020304" pitchFamily="18" charset="0"/>
              </a:rPr>
              <a:t>1697</a:t>
            </a:r>
            <a:r>
              <a:rPr lang="zh-TW" altLang="en-US" sz="2600" dirty="0">
                <a:latin typeface="Times New Roman" panose="02020603050405020304" pitchFamily="18" charset="0"/>
                <a:ea typeface="華康中黑體" panose="020B0509000000000000" pitchFamily="49" charset="-120"/>
                <a:cs typeface="Times New Roman" panose="02020603050405020304" pitchFamily="18" charset="0"/>
              </a:rPr>
              <a:t>年旋經一連串的驗證後，被認定是五世達賴的轉世靈童。</a:t>
            </a:r>
            <a:endParaRPr lang="en-US" altLang="zh-TW" sz="2600" dirty="0">
              <a:latin typeface="Times New Roman" panose="02020603050405020304" pitchFamily="18" charset="0"/>
              <a:ea typeface="華康中黑體" panose="020B0509000000000000" pitchFamily="49" charset="-120"/>
              <a:cs typeface="Times New Roman" panose="02020603050405020304" pitchFamily="18" charset="0"/>
            </a:endParaRPr>
          </a:p>
          <a:p>
            <a:pPr marL="739775" lvl="1" indent="-282575" algn="just" hangingPunct="0">
              <a:lnSpc>
                <a:spcPct val="110000"/>
              </a:lnSpc>
              <a:spcAft>
                <a:spcPts val="600"/>
              </a:spcAft>
            </a:pPr>
            <a:r>
              <a:rPr lang="zh-TW" altLang="en-US" sz="2600" dirty="0">
                <a:latin typeface="Times New Roman" panose="02020603050405020304" pitchFamily="18" charset="0"/>
                <a:ea typeface="華康中黑體" panose="020B0509000000000000" pitchFamily="49" charset="-120"/>
                <a:cs typeface="Times New Roman" panose="02020603050405020304" pitchFamily="18" charset="0"/>
              </a:rPr>
              <a:t>他白天是活佛，晚上變裝為俗人前往拉薩酒吧飲酒作樂，他的性格使他去做明知活佛不可犯的戒律之事。十多歲的少年活佛在酒吧遇見了一生中的最愛女子「達娃卓瑪」，他更不能自拔。</a:t>
            </a:r>
            <a:endParaRPr lang="en-US" altLang="zh-TW" sz="2600" dirty="0">
              <a:latin typeface="Times New Roman" panose="02020603050405020304" pitchFamily="18" charset="0"/>
              <a:ea typeface="華康中黑體" panose="020B0509000000000000" pitchFamily="49" charset="-120"/>
              <a:cs typeface="Times New Roman" panose="02020603050405020304" pitchFamily="18" charset="0"/>
            </a:endParaRPr>
          </a:p>
          <a:p>
            <a:pPr marL="739775" lvl="1" indent="-282575" algn="just" hangingPunct="0">
              <a:lnSpc>
                <a:spcPct val="110000"/>
              </a:lnSpc>
              <a:spcAft>
                <a:spcPts val="600"/>
              </a:spcAft>
            </a:pPr>
            <a:r>
              <a:rPr lang="en-US" altLang="zh-TW" sz="2600" dirty="0">
                <a:latin typeface="Times New Roman" panose="02020603050405020304" pitchFamily="18" charset="0"/>
                <a:ea typeface="華康中黑體" panose="020B0509000000000000" pitchFamily="49" charset="-120"/>
                <a:cs typeface="Times New Roman" panose="02020603050405020304" pitchFamily="18" charset="0"/>
              </a:rPr>
              <a:t>1706</a:t>
            </a:r>
            <a:r>
              <a:rPr lang="zh-TW" altLang="en-US" sz="2600" dirty="0">
                <a:latin typeface="Times New Roman" panose="02020603050405020304" pitchFamily="18" charset="0"/>
                <a:ea typeface="華康中黑體" panose="020B0509000000000000" pitchFamily="49" charset="-120"/>
                <a:cs typeface="Times New Roman" panose="02020603050405020304" pitchFamily="18" charset="0"/>
              </a:rPr>
              <a:t>年，他在青海湖畔失蹤，一般認為被政敵所害。</a:t>
            </a:r>
          </a:p>
          <a:p>
            <a:pPr marL="739775" lvl="1" indent="-282575" algn="just" hangingPunct="0">
              <a:lnSpc>
                <a:spcPct val="110000"/>
              </a:lnSpc>
              <a:spcAft>
                <a:spcPts val="600"/>
              </a:spcAft>
            </a:pPr>
            <a:endParaRPr lang="zh-TW" altLang="en-US" sz="2600" dirty="0">
              <a:latin typeface="Times New Roman" panose="02020603050405020304" pitchFamily="18" charset="0"/>
              <a:ea typeface="華康中黑體" panose="020B0509000000000000" pitchFamily="49" charset="-120"/>
              <a:cs typeface="Times New Roman" panose="02020603050405020304" pitchFamily="18" charset="0"/>
            </a:endParaRPr>
          </a:p>
        </p:txBody>
      </p:sp>
    </p:spTree>
    <p:extLst>
      <p:ext uri="{BB962C8B-B14F-4D97-AF65-F5344CB8AC3E}">
        <p14:creationId xmlns:p14="http://schemas.microsoft.com/office/powerpoint/2010/main" val="9714771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1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MH" val="20170412140001"/>
  <p:tag name="MH_LIBRARY" val="GRAPHIC"/>
  <p:tag name="MH_TYPE" val="Other"/>
  <p:tag name="MH_ORDER" val="9"/>
</p:tagLst>
</file>

<file path=ppt/tags/tag10.xml><?xml version="1.0" encoding="utf-8"?>
<p:tagLst xmlns:a="http://schemas.openxmlformats.org/drawingml/2006/main" xmlns:r="http://schemas.openxmlformats.org/officeDocument/2006/relationships" xmlns:p="http://schemas.openxmlformats.org/presentationml/2006/main">
  <p:tag name="MH" val="20170412140001"/>
  <p:tag name="MH_LIBRARY" val="GRAPHIC"/>
  <p:tag name="MH_TYPE" val="SubTitle"/>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70412140001"/>
  <p:tag name="MH_LIBRARY" val="GRAPHIC"/>
  <p:tag name="MH_TYPE" val="Other"/>
  <p:tag name="MH_ORDER" val="3"/>
</p:tagLst>
</file>

<file path=ppt/tags/tag12.xml><?xml version="1.0" encoding="utf-8"?>
<p:tagLst xmlns:a="http://schemas.openxmlformats.org/drawingml/2006/main" xmlns:r="http://schemas.openxmlformats.org/officeDocument/2006/relationships" xmlns:p="http://schemas.openxmlformats.org/presentationml/2006/main">
  <p:tag name="MH" val="20170412140001"/>
  <p:tag name="MH_LIBRARY" val="GRAPHIC"/>
  <p:tag name="MH_TYPE" val="Other"/>
  <p:tag name="MH_ORDER" val="4"/>
</p:tagLst>
</file>

<file path=ppt/tags/tag2.xml><?xml version="1.0" encoding="utf-8"?>
<p:tagLst xmlns:a="http://schemas.openxmlformats.org/drawingml/2006/main" xmlns:r="http://schemas.openxmlformats.org/officeDocument/2006/relationships" xmlns:p="http://schemas.openxmlformats.org/presentationml/2006/main">
  <p:tag name="MH" val="20170412140001"/>
  <p:tag name="MH_LIBRARY" val="GRAPHIC"/>
  <p:tag name="MH_TYPE" val="Text"/>
  <p:tag name="MH_ORDER" val="3"/>
</p:tagLst>
</file>

<file path=ppt/tags/tag3.xml><?xml version="1.0" encoding="utf-8"?>
<p:tagLst xmlns:a="http://schemas.openxmlformats.org/drawingml/2006/main" xmlns:r="http://schemas.openxmlformats.org/officeDocument/2006/relationships" xmlns:p="http://schemas.openxmlformats.org/presentationml/2006/main">
  <p:tag name="MH" val="20170412140001"/>
  <p:tag name="MH_LIBRARY" val="GRAPHIC"/>
  <p:tag name="MH_TYPE" val="Other"/>
  <p:tag name="MH_ORDER" val="10"/>
</p:tagLst>
</file>

<file path=ppt/tags/tag4.xml><?xml version="1.0" encoding="utf-8"?>
<p:tagLst xmlns:a="http://schemas.openxmlformats.org/drawingml/2006/main" xmlns:r="http://schemas.openxmlformats.org/officeDocument/2006/relationships" xmlns:p="http://schemas.openxmlformats.org/presentationml/2006/main">
  <p:tag name="MH" val="20170412140001"/>
  <p:tag name="MH_LIBRARY" val="GRAPHIC"/>
  <p:tag name="MH_TYPE" val="SubTitle"/>
  <p:tag name="MH_ORDER" val="3"/>
</p:tagLst>
</file>

<file path=ppt/tags/tag5.xml><?xml version="1.0" encoding="utf-8"?>
<p:tagLst xmlns:a="http://schemas.openxmlformats.org/drawingml/2006/main" xmlns:r="http://schemas.openxmlformats.org/officeDocument/2006/relationships" xmlns:p="http://schemas.openxmlformats.org/presentationml/2006/main">
  <p:tag name="MH" val="20170412140001"/>
  <p:tag name="MH_LIBRARY" val="GRAPHIC"/>
  <p:tag name="MH_TYPE" val="Other"/>
  <p:tag name="MH_ORDER" val="11"/>
</p:tagLst>
</file>

<file path=ppt/tags/tag6.xml><?xml version="1.0" encoding="utf-8"?>
<p:tagLst xmlns:a="http://schemas.openxmlformats.org/drawingml/2006/main" xmlns:r="http://schemas.openxmlformats.org/officeDocument/2006/relationships" xmlns:p="http://schemas.openxmlformats.org/presentationml/2006/main">
  <p:tag name="MH" val="20170412140001"/>
  <p:tag name="MH_LIBRARY" val="GRAPHIC"/>
  <p:tag name="MH_TYPE" val="Other"/>
  <p:tag name="MH_ORDER" val="12"/>
</p:tagLst>
</file>

<file path=ppt/tags/tag7.xml><?xml version="1.0" encoding="utf-8"?>
<p:tagLst xmlns:a="http://schemas.openxmlformats.org/drawingml/2006/main" xmlns:r="http://schemas.openxmlformats.org/officeDocument/2006/relationships" xmlns:p="http://schemas.openxmlformats.org/presentationml/2006/main">
  <p:tag name="MH" val="20170412140001"/>
  <p:tag name="MH_LIBRARY" val="GRAPHIC"/>
  <p:tag name="MH_TYPE" val="Other"/>
  <p:tag name="MH_ORDER" val="1"/>
</p:tagLst>
</file>

<file path=ppt/tags/tag8.xml><?xml version="1.0" encoding="utf-8"?>
<p:tagLst xmlns:a="http://schemas.openxmlformats.org/drawingml/2006/main" xmlns:r="http://schemas.openxmlformats.org/officeDocument/2006/relationships" xmlns:p="http://schemas.openxmlformats.org/presentationml/2006/main">
  <p:tag name="MH" val="20170412140001"/>
  <p:tag name="MH_LIBRARY" val="GRAPHIC"/>
  <p:tag name="MH_TYPE" val="Text"/>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70412140001"/>
  <p:tag name="MH_LIBRARY" val="GRAPHIC"/>
  <p:tag name="MH_TYPE" val="Other"/>
  <p:tag name="MH_ORDER" val="2"/>
</p:tagLst>
</file>

<file path=ppt/theme/theme1.xml><?xml version="1.0" encoding="utf-8"?>
<a:theme xmlns:a="http://schemas.openxmlformats.org/drawingml/2006/main" name="Pix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xel">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1749</TotalTime>
  <Words>451</Words>
  <Application>Microsoft Office PowerPoint</Application>
  <PresentationFormat>如螢幕大小 (4:3)</PresentationFormat>
  <Paragraphs>24</Paragraphs>
  <Slides>5</Slides>
  <Notes>1</Notes>
  <HiddenSlides>0</HiddenSlides>
  <MMClips>0</MMClips>
  <ScaleCrop>false</ScaleCrop>
  <HeadingPairs>
    <vt:vector size="4" baseType="variant">
      <vt:variant>
        <vt:lpstr>佈景主題</vt:lpstr>
      </vt:variant>
      <vt:variant>
        <vt:i4>1</vt:i4>
      </vt:variant>
      <vt:variant>
        <vt:lpstr>投影片標題</vt:lpstr>
      </vt:variant>
      <vt:variant>
        <vt:i4>5</vt:i4>
      </vt:variant>
    </vt:vector>
  </HeadingPairs>
  <TitlesOfParts>
    <vt:vector size="6" baseType="lpstr">
      <vt:lpstr>Pixel</vt:lpstr>
      <vt:lpstr>PowerPoint 簡報</vt:lpstr>
      <vt:lpstr>9.1  回顧2008年北京奧運的「人文      奧運」掛帥的「設計」</vt:lpstr>
      <vt:lpstr>9.2  「管理倫理」與「人文精神」</vt:lpstr>
      <vt:lpstr>9.3  布達拉宮的「愁容」</vt:lpstr>
      <vt:lpstr>9.4  六世達賴的「倫理困境」      (Ethical Dilemmas)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劉怡敏</dc:creator>
  <cp:lastModifiedBy>NO.43</cp:lastModifiedBy>
  <cp:revision>371</cp:revision>
  <dcterms:created xsi:type="dcterms:W3CDTF">2002-05-29T16:39:19Z</dcterms:created>
  <dcterms:modified xsi:type="dcterms:W3CDTF">2017-04-19T05:43:45Z</dcterms:modified>
</cp:coreProperties>
</file>