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1" r:id="rId1"/>
  </p:sldMasterIdLst>
  <p:notesMasterIdLst>
    <p:notesMasterId r:id="rId8"/>
  </p:notesMasterIdLst>
  <p:handoutMasterIdLst>
    <p:handoutMasterId r:id="rId9"/>
  </p:handoutMasterIdLst>
  <p:sldIdLst>
    <p:sldId id="257" r:id="rId2"/>
    <p:sldId id="283" r:id="rId3"/>
    <p:sldId id="346" r:id="rId4"/>
    <p:sldId id="349" r:id="rId5"/>
    <p:sldId id="361" r:id="rId6"/>
    <p:sldId id="350" r:id="rId7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9CA"/>
    <a:srgbClr val="000099"/>
    <a:srgbClr val="FF3300"/>
    <a:srgbClr val="808080"/>
    <a:srgbClr val="5F5F5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4660" autoAdjust="0"/>
  </p:normalViewPr>
  <p:slideViewPr>
    <p:cSldViewPr>
      <p:cViewPr>
        <p:scale>
          <a:sx n="72" d="100"/>
          <a:sy n="72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06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06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38F231-4CFC-49B5-9762-31B25E550B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25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FB892C-B002-4CDE-B6BC-588A19B1A8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43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0A54B-D5A7-41AA-BFF4-80BD025ECF9B}" type="slidenum">
              <a:rPr lang="en-US" altLang="zh-TW"/>
              <a:pPr/>
              <a:t>0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8930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FED16F-DA1E-493A-8C30-829F5738156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148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572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13F254-B25F-481D-8559-D9A3D11E4BF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09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974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E40984-30D5-4602-AC2C-7FDD3CD6BB4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06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341232-6CCC-45E7-BB71-95C5E462562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91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897674-2AA8-46BE-9E36-B4989C380F2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642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2906C9-F480-45D3-950A-B91DDFF943FD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845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EB1D77-EAAB-405F-B010-31A5F99AF812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32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D5B770-6324-4C86-A642-A014E7F5E8F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944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11E2F5-1545-4019-8DC3-77340D78670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367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5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 dirty="0"/>
          </a:p>
        </p:txBody>
      </p:sp>
      <p:sp>
        <p:nvSpPr>
          <p:cNvPr id="37905" name="Text Box 17"/>
          <p:cNvSpPr txBox="1">
            <a:spLocks noChangeArrowheads="1"/>
          </p:cNvSpPr>
          <p:nvPr userDrawn="1"/>
        </p:nvSpPr>
        <p:spPr bwMode="auto">
          <a:xfrm>
            <a:off x="5943600" y="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37906" name="Text Box 18"/>
          <p:cNvSpPr txBox="1">
            <a:spLocks noChangeArrowheads="1"/>
          </p:cNvSpPr>
          <p:nvPr userDrawn="1"/>
        </p:nvSpPr>
        <p:spPr bwMode="auto">
          <a:xfrm>
            <a:off x="6096000" y="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-1" y="6595115"/>
            <a:ext cx="4464000" cy="27699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社會企業的發展：設計思考</a:t>
            </a:r>
            <a:r>
              <a:rPr lang="en-US" altLang="zh-TW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x</a:t>
            </a: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管理倫理</a:t>
            </a:r>
            <a:r>
              <a:rPr lang="zh-TW" altLang="en-US" sz="1200" dirty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 吳成豐著  </a:t>
            </a: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前程</a:t>
            </a:r>
            <a:r>
              <a:rPr lang="zh-TW" altLang="en-US" sz="1200" dirty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文化出版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292080" y="129884"/>
            <a:ext cx="2736304" cy="689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第</a:t>
            </a:r>
            <a: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6</a:t>
            </a: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章</a:t>
            </a:r>
            <a: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/>
            </a:r>
            <a:b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</a:br>
            <a:r>
              <a:rPr lang="en-US" altLang="zh-TW" sz="3800" kern="0" dirty="0" err="1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Norlha</a:t>
            </a:r>
            <a:r>
              <a:rPr lang="zh-TW" altLang="en-US" sz="3800" kern="0" dirty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諾樂公司</a:t>
            </a: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創造     公尺</a:t>
            </a:r>
            <a:r>
              <a:rPr lang="zh-TW" altLang="en-US" sz="3800" kern="0" dirty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青藏高原</a:t>
            </a: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上的</a:t>
            </a:r>
            <a:r>
              <a:rPr lang="zh-TW" altLang="en-US" sz="3800" kern="0" dirty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奇蹟</a:t>
            </a:r>
          </a:p>
        </p:txBody>
      </p:sp>
      <p:sp>
        <p:nvSpPr>
          <p:cNvPr id="8" name="副標題 5"/>
          <p:cNvSpPr>
            <a:spLocks noGrp="1"/>
          </p:cNvSpPr>
          <p:nvPr>
            <p:ph type="subTitle" idx="1"/>
          </p:nvPr>
        </p:nvSpPr>
        <p:spPr>
          <a:xfrm>
            <a:off x="4211960" y="3717032"/>
            <a:ext cx="936104" cy="2579018"/>
          </a:xfrm>
        </p:spPr>
        <p:txBody>
          <a:bodyPr vert="eaVert" anchor="ctr"/>
          <a:lstStyle/>
          <a:p>
            <a:r>
              <a:rPr lang="zh-TW" altLang="en-US" sz="24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授課教師：</a:t>
            </a:r>
            <a:endParaRPr lang="zh-TW" altLang="en-US" sz="2400" dirty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 rot="5400000">
            <a:off x="6491148" y="4769552"/>
            <a:ext cx="115929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800" kern="0" dirty="0">
                <a:latin typeface="華康新特黑體" panose="02010609010101010101" pitchFamily="49" charset="-120"/>
                <a:ea typeface="華康新特黑體" panose="02010609010101010101" pitchFamily="49" charset="-120"/>
                <a:cs typeface="+mj-cs"/>
              </a:rPr>
              <a:t>3200</a:t>
            </a:r>
            <a:endParaRPr lang="zh-TW" altLang="en-US" sz="3800" kern="0" dirty="0">
              <a:latin typeface="華康新特黑體" panose="02010609010101010101" pitchFamily="49" charset="-120"/>
              <a:ea typeface="華康新特黑體" panose="02010609010101010101" pitchFamily="49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6.1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年青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女孩的「創業之夢」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en-US" altLang="zh-TW" sz="3000" b="1" dirty="0" err="1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Aft>
                <a:spcPts val="600"/>
              </a:spcAft>
            </a:pP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負責人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名字叫</a:t>
            </a:r>
            <a:r>
              <a:rPr lang="en-US" altLang="zh-TW" sz="2600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Dechen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，中文名字是「德欽」，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2015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年她滿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33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歲，她的父親是藏人，母親是美國人。</a:t>
            </a:r>
            <a:endParaRPr lang="en-US" altLang="zh-TW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德欽在辦公室裡埋首犛牛絨的服飾設計之外，就是與同事商討品質控管與市場狀況等等事宜。即使與員工討論，她傾聽的時間很多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。</a:t>
            </a:r>
            <a:endParaRPr lang="zh-TW" altLang="en-US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pic>
        <p:nvPicPr>
          <p:cNvPr id="6" name="圖片 5" descr="H:\yoyo給的\吳成豐老師\105-1\Photo\Norlha\P103024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15" y="4559161"/>
            <a:ext cx="2597785" cy="19475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字方塊 6"/>
          <p:cNvSpPr txBox="1"/>
          <p:nvPr/>
        </p:nvSpPr>
        <p:spPr>
          <a:xfrm>
            <a:off x="3779912" y="5931340"/>
            <a:ext cx="2328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德欽與工程師討論產品的品質應如何控制。</a:t>
            </a:r>
          </a:p>
        </p:txBody>
      </p:sp>
    </p:spTree>
    <p:extLst>
      <p:ext uri="{BB962C8B-B14F-4D97-AF65-F5344CB8AC3E}">
        <p14:creationId xmlns:p14="http://schemas.microsoft.com/office/powerpoint/2010/main" val="601195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6.2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4000" dirty="0" err="1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的新面目在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3,200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公尺上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 示眾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了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!</a:t>
            </a:r>
            <a:endParaRPr lang="zh-TW" altLang="en-US" sz="4000" dirty="0">
              <a:latin typeface="華康新特明體" panose="02020909000000000000" pitchFamily="49" charset="-120"/>
              <a:ea typeface="華康新特明體" panose="020209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en-US" altLang="zh-TW" sz="30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2007</a:t>
            </a:r>
            <a:r>
              <a:rPr lang="zh-TW" altLang="en-US" sz="30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年，德欽在仁多瑪村為</a:t>
            </a:r>
            <a:r>
              <a:rPr lang="en-US" altLang="zh-TW" sz="3000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30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完成建廠，用石塊推砌成的公司正門口，很天然卻又有氣派感覺。德欽說：「工廠旁的小山丘有自然的石塊，正好做建材</a:t>
            </a:r>
            <a:r>
              <a:rPr lang="zh-TW" altLang="en-US" sz="30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pic>
        <p:nvPicPr>
          <p:cNvPr id="8" name="圖片 7" descr="H:\yoyo給的\吳成豐老師\105-1\Photo\Norlha\P10302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88" y="3933056"/>
            <a:ext cx="2639695" cy="1979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 descr="H:\yoyo給的\吳成豐老師\105-1\Photo\Norlha\P103022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64806"/>
            <a:ext cx="2597150" cy="194754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字方塊 9"/>
          <p:cNvSpPr txBox="1"/>
          <p:nvPr/>
        </p:nvSpPr>
        <p:spPr>
          <a:xfrm>
            <a:off x="1547664" y="5912351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 err="1"/>
              <a:t>Norlha</a:t>
            </a:r>
            <a:r>
              <a:rPr lang="zh-TW" altLang="en-US" dirty="0"/>
              <a:t>在仁多瑪村完成建廠，工廠類似三合院型式，並用工廠旁的小山丘的自然石塊</a:t>
            </a:r>
            <a:r>
              <a:rPr lang="en-US" altLang="zh-TW" dirty="0"/>
              <a:t>(</a:t>
            </a:r>
            <a:r>
              <a:rPr lang="zh-TW" altLang="en-US" dirty="0"/>
              <a:t>右圖</a:t>
            </a:r>
            <a:r>
              <a:rPr lang="en-US" altLang="zh-TW" dirty="0"/>
              <a:t>)</a:t>
            </a:r>
            <a:r>
              <a:rPr lang="zh-TW" altLang="en-US" dirty="0"/>
              <a:t>推砌成的公司正門口</a:t>
            </a:r>
            <a:r>
              <a:rPr lang="en-US" altLang="zh-TW" dirty="0"/>
              <a:t>(</a:t>
            </a:r>
            <a:r>
              <a:rPr lang="zh-TW" altLang="en-US" dirty="0"/>
              <a:t>左圖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4336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6.3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4000" dirty="0" err="1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藏族員工的「變身」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與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傳承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本土文化的「衝突」！？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德欽說：</a:t>
            </a:r>
          </a:p>
          <a:p>
            <a:pPr marL="739775" lvl="1" indent="-282575" algn="just" hangingPunct="0">
              <a:lnSpc>
                <a:spcPct val="110000"/>
              </a:lnSpc>
              <a:spcAft>
                <a:spcPts val="600"/>
              </a:spcAft>
            </a:pPr>
            <a:r>
              <a:rPr lang="en-US" altLang="zh-TW" sz="2600" dirty="0" err="1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反而在嘗試保存藏人傳統文化，</a:t>
            </a:r>
            <a:r>
              <a:rPr lang="en-US" altLang="zh-TW" sz="2600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藉著在村莊中提供工作機會，讓年青人有理由可以和家人在一起，只要他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她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)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們持續從年長者身上學習各種文化，並教導給自己的孩子，那麼文化就可以保存；藏語也可透過這樣的過程被使用與傳承。</a:t>
            </a:r>
          </a:p>
          <a:p>
            <a:pPr marL="739775" lvl="1" indent="-282575" algn="just" hangingPunct="0">
              <a:lnSpc>
                <a:spcPct val="110000"/>
              </a:lnSpc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 在</a:t>
            </a:r>
            <a:r>
              <a:rPr lang="en-US" altLang="zh-TW" sz="2600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我認為最重要的事是，讓年輕人留在自己的土地上。文化保存就讓他自然發生，是一種副產品。</a:t>
            </a:r>
          </a:p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endParaRPr lang="zh-TW" altLang="en-US" sz="30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54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6.4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德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欽的設計思考與管理作為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2735796" y="1537697"/>
            <a:ext cx="3672408" cy="58477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華康新特黑體" panose="02010609010101010101" pitchFamily="49" charset="-120"/>
                <a:cs typeface="Times New Roman" panose="02020603050405020304" pitchFamily="18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zh-TW" altLang="en-US" sz="3200" dirty="0" smtClean="0"/>
              <a:t>找</a:t>
            </a:r>
            <a:r>
              <a:rPr lang="zh-TW" altLang="en-US" sz="3200" dirty="0"/>
              <a:t>回不見的「心」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51520" y="2231368"/>
            <a:ext cx="8568952" cy="3924538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德欽心目中</a:t>
            </a:r>
            <a:r>
              <a:rPr lang="en-US" altLang="zh-TW" sz="3000" b="1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的「心」的意涵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包括有</a:t>
            </a:r>
            <a:r>
              <a:rPr lang="en-US" altLang="zh-TW" sz="2600" dirty="0" err="1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改善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藏人生活品質，以及選擇藏區為工廠地點的用意以留住年青人，還有手工紡織傳統技藝也輔之現代化設計與管理的機制等背景，這些林林總總的「用心」所累積製成產品的「故事」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(Story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)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，都因代工，使</a:t>
            </a:r>
            <a:r>
              <a:rPr lang="en-US" altLang="zh-TW" sz="2600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產品因掛上他人品牌，而使「心」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(Heart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)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不見了。</a:t>
            </a:r>
            <a:endParaRPr lang="en-US" altLang="zh-TW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Aft>
                <a:spcPts val="600"/>
              </a:spcAft>
            </a:pPr>
            <a:r>
              <a:rPr lang="zh-TW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因此，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2012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～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2013</a:t>
            </a:r>
            <a:r>
              <a:rPr lang="zh-TW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年，</a:t>
            </a:r>
            <a:r>
              <a:rPr lang="en-US" altLang="zh-TW" sz="2600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Norlha</a:t>
            </a:r>
            <a:r>
              <a:rPr lang="zh-TW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大量減少代工，自有品牌正式上路。</a:t>
            </a:r>
            <a:endParaRPr lang="zh-TW" altLang="en-US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Aft>
                <a:spcPts val="600"/>
              </a:spcAft>
            </a:pPr>
            <a:endParaRPr lang="zh-TW" altLang="en-US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9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6.5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提升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藏區族人技能與生活品質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願景與使命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德欽與她的丈夫依旦計畫成立「藏人就業培訓中心」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(Vocational Training Center)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，讓族人同胞除具有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生產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犛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牛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絨服飾的技能之外，也能培養其他職場上能力的機會。</a:t>
            </a:r>
          </a:p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endParaRPr lang="zh-TW" altLang="en-US" sz="30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934611" y="5807005"/>
            <a:ext cx="438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德欽的丈夫─依旦，他在夏河縣經營一處藏族特色的草原休閒中心。</a:t>
            </a:r>
          </a:p>
        </p:txBody>
      </p:sp>
      <p:pic>
        <p:nvPicPr>
          <p:cNvPr id="5" name="圖片 4" descr="H:\yoyo給的\吳成豐老師\105-1\Photo\Norlha\P103026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5"/>
            <a:ext cx="2808312" cy="2106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03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535</Words>
  <Application>Microsoft Office PowerPoint</Application>
  <PresentationFormat>如螢幕大小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Pixel</vt:lpstr>
      <vt:lpstr>PowerPoint 簡報</vt:lpstr>
      <vt:lpstr>6.1  年青女孩的「創業之夢」</vt:lpstr>
      <vt:lpstr>6.2  Norlha的新面目在3,200公尺上      示眾了!</vt:lpstr>
      <vt:lpstr>6.3  Norlha藏族員工的「變身」與      傳承本土文化的「衝突」！？</vt:lpstr>
      <vt:lpstr>6.4  德欽的設計思考與管理作為</vt:lpstr>
      <vt:lpstr>6.5  提升藏區族人技能與生活品質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劉怡敏</dc:creator>
  <cp:lastModifiedBy>NO.43</cp:lastModifiedBy>
  <cp:revision>360</cp:revision>
  <dcterms:created xsi:type="dcterms:W3CDTF">2002-05-29T16:39:19Z</dcterms:created>
  <dcterms:modified xsi:type="dcterms:W3CDTF">2017-04-19T05:41:16Z</dcterms:modified>
</cp:coreProperties>
</file>