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7AB13C0-01F2-444B-9F7D-BF1EE87B1B3D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B04F09-8594-44C4-9BB3-0A5F467A4A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性向 測驗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授課</a:t>
            </a:r>
            <a:r>
              <a:rPr lang="zh-TW" altLang="en-US" sz="3200" dirty="0" smtClean="0"/>
              <a:t>教師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林文寶 教授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898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是</a:t>
            </a:r>
            <a:r>
              <a:rPr lang="zh-TW" altLang="en-US" dirty="0"/>
              <a:t>一種關於人類行為語言的測驗</a:t>
            </a:r>
          </a:p>
          <a:p>
            <a:r>
              <a:rPr lang="zh-TW" altLang="en-US" dirty="0"/>
              <a:t>可以藉此了解每個人屬於何種類型</a:t>
            </a:r>
          </a:p>
          <a:p>
            <a:r>
              <a:rPr lang="en-US" altLang="zh-TW" dirty="0"/>
              <a:t>DISC</a:t>
            </a:r>
            <a:r>
              <a:rPr lang="zh-TW" altLang="en-US" dirty="0"/>
              <a:t>分別是指</a:t>
            </a:r>
          </a:p>
          <a:p>
            <a:r>
              <a:rPr lang="zh-TW" altLang="en-US" dirty="0"/>
              <a:t>支配型</a:t>
            </a:r>
            <a:r>
              <a:rPr lang="en-US" altLang="zh-TW" dirty="0"/>
              <a:t>(Dominance)</a:t>
            </a:r>
          </a:p>
          <a:p>
            <a:r>
              <a:rPr lang="zh-TW" altLang="en-US" dirty="0"/>
              <a:t>影響型</a:t>
            </a:r>
            <a:r>
              <a:rPr lang="en-US" altLang="zh-TW" dirty="0"/>
              <a:t>(Influence)</a:t>
            </a:r>
          </a:p>
          <a:p>
            <a:r>
              <a:rPr lang="zh-TW" altLang="en-US" dirty="0"/>
              <a:t>穩健型</a:t>
            </a:r>
            <a:r>
              <a:rPr lang="en-US" altLang="zh-TW" dirty="0"/>
              <a:t>(Steadiness)</a:t>
            </a:r>
          </a:p>
          <a:p>
            <a:r>
              <a:rPr lang="zh-TW" altLang="en-US" dirty="0"/>
              <a:t>分析型</a:t>
            </a:r>
            <a:r>
              <a:rPr lang="en-US" altLang="zh-TW" dirty="0"/>
              <a:t>(Compliance)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</a:t>
            </a:r>
            <a:r>
              <a:rPr lang="zh-TW" altLang="en-US" dirty="0"/>
              <a:t>測驗</a:t>
            </a:r>
          </a:p>
        </p:txBody>
      </p:sp>
    </p:spTree>
    <p:extLst>
      <p:ext uri="{BB962C8B-B14F-4D97-AF65-F5344CB8AC3E}">
        <p14:creationId xmlns:p14="http://schemas.microsoft.com/office/powerpoint/2010/main" val="235420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2900" dirty="0">
                <a:solidFill>
                  <a:srgbClr val="FF0000"/>
                </a:solidFill>
              </a:rPr>
              <a:t>D</a:t>
            </a:r>
            <a:r>
              <a:rPr lang="zh-TW" altLang="en-US" sz="2900" dirty="0">
                <a:solidFill>
                  <a:srgbClr val="FF0000"/>
                </a:solidFill>
              </a:rPr>
              <a:t>型可以用獅子作代表</a:t>
            </a:r>
          </a:p>
          <a:p>
            <a:r>
              <a:rPr lang="zh-TW" altLang="en-US" sz="2900" dirty="0"/>
              <a:t>獅子本來就比較稀少、代表了實踐力、果斷力、支配、管理、目標導向、熱愛壓力及挑戰，適合做企業家及管理階層。</a:t>
            </a:r>
            <a:r>
              <a:rPr lang="en-US" altLang="zh-TW" sz="2900" dirty="0"/>
              <a:t>(</a:t>
            </a:r>
            <a:r>
              <a:rPr lang="zh-TW" altLang="en-US" sz="2900" dirty="0"/>
              <a:t>以事為導向</a:t>
            </a:r>
            <a:r>
              <a:rPr lang="en-US" altLang="zh-TW" sz="2900" dirty="0"/>
              <a:t>)</a:t>
            </a:r>
          </a:p>
          <a:p>
            <a:endParaRPr lang="en-US" altLang="zh-TW" sz="2900" dirty="0"/>
          </a:p>
          <a:p>
            <a:r>
              <a:rPr lang="en-US" altLang="zh-TW" sz="2900" dirty="0">
                <a:solidFill>
                  <a:srgbClr val="FF0000"/>
                </a:solidFill>
              </a:rPr>
              <a:t>I</a:t>
            </a:r>
            <a:r>
              <a:rPr lang="zh-TW" altLang="en-US" sz="2900" dirty="0">
                <a:solidFill>
                  <a:srgbClr val="FF0000"/>
                </a:solidFill>
              </a:rPr>
              <a:t>型可以用孔雀來作代表</a:t>
            </a:r>
          </a:p>
          <a:p>
            <a:r>
              <a:rPr lang="zh-TW" altLang="en-US" sz="2900" dirty="0"/>
              <a:t>孔雀愛表現、專注於人際互動、善於運用群眾魅力、富創意，因此很適合從事廣告、企劃、公關等需要到處</a:t>
            </a:r>
            <a:r>
              <a:rPr lang="en-US" altLang="zh-TW" sz="2900" dirty="0"/>
              <a:t>social</a:t>
            </a:r>
            <a:r>
              <a:rPr lang="zh-TW" altLang="en-US" sz="2900" dirty="0"/>
              <a:t>協調的工作。</a:t>
            </a:r>
            <a:r>
              <a:rPr lang="en-US" altLang="zh-TW" sz="2900" dirty="0"/>
              <a:t>(</a:t>
            </a:r>
            <a:r>
              <a:rPr lang="zh-TW" altLang="en-US" sz="2900" dirty="0"/>
              <a:t>以人為導向</a:t>
            </a:r>
            <a:r>
              <a:rPr lang="en-US" altLang="zh-TW" sz="2900" dirty="0"/>
              <a:t>)</a:t>
            </a:r>
          </a:p>
          <a:p>
            <a:endParaRPr lang="en-US" altLang="zh-TW" sz="2900" dirty="0"/>
          </a:p>
          <a:p>
            <a:r>
              <a:rPr lang="en-US" altLang="zh-TW" sz="2900" dirty="0">
                <a:solidFill>
                  <a:srgbClr val="FF0000"/>
                </a:solidFill>
              </a:rPr>
              <a:t>S</a:t>
            </a:r>
            <a:r>
              <a:rPr lang="zh-TW" altLang="en-US" sz="2900" dirty="0">
                <a:solidFill>
                  <a:srgbClr val="FF0000"/>
                </a:solidFill>
              </a:rPr>
              <a:t>型可用無尾熊作代表</a:t>
            </a:r>
          </a:p>
          <a:p>
            <a:r>
              <a:rPr lang="zh-TW" altLang="en-US" sz="2900" dirty="0"/>
              <a:t>無尾熊喜愛安定、不安於改變，但也因此有最佳的持續能力，就算是事情有重大變化也會堅守崗位到最後一刻，另外無尾熊是最有耐心且善於傾聽，做慈善事業是最好的。</a:t>
            </a:r>
            <a:r>
              <a:rPr lang="en-US" altLang="zh-TW" sz="2900" dirty="0"/>
              <a:t>(</a:t>
            </a:r>
            <a:r>
              <a:rPr lang="zh-TW" altLang="en-US" sz="2900" dirty="0"/>
              <a:t>以人為導向</a:t>
            </a:r>
            <a:r>
              <a:rPr lang="en-US" altLang="zh-TW" sz="2900" dirty="0"/>
              <a:t>)</a:t>
            </a:r>
          </a:p>
          <a:p>
            <a:endParaRPr lang="en-US" altLang="zh-TW" sz="2900" dirty="0"/>
          </a:p>
          <a:p>
            <a:r>
              <a:rPr lang="en-US" altLang="zh-TW" sz="2900" dirty="0">
                <a:solidFill>
                  <a:srgbClr val="FF0000"/>
                </a:solidFill>
              </a:rPr>
              <a:t>C</a:t>
            </a:r>
            <a:r>
              <a:rPr lang="zh-TW" altLang="en-US" sz="2900" dirty="0">
                <a:solidFill>
                  <a:srgbClr val="FF0000"/>
                </a:solidFill>
              </a:rPr>
              <a:t>型可以用貓頭鷹作代表</a:t>
            </a:r>
          </a:p>
          <a:p>
            <a:r>
              <a:rPr lang="zh-TW" altLang="en-US" sz="2900" dirty="0"/>
              <a:t>貓頭鷹腦子最精明、善於思考與規劃，很適合作幕僚的工作，像是工程師等行業的人，需要貓頭鷹式的縝密邏輯能力。</a:t>
            </a:r>
            <a:r>
              <a:rPr lang="en-US" altLang="zh-TW" sz="2900" dirty="0"/>
              <a:t>(</a:t>
            </a:r>
            <a:r>
              <a:rPr lang="zh-TW" altLang="en-US" sz="2900" dirty="0"/>
              <a:t>以事為導向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783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r>
              <a:rPr lang="en-US" altLang="zh-TW" sz="1800" dirty="0"/>
              <a:t>※</a:t>
            </a:r>
            <a:r>
              <a:rPr lang="zh-TW" altLang="en-US" sz="1800" dirty="0"/>
              <a:t>每個問題皆必須選出答案，且一定要各選出一個最符合您自己的答案 </a:t>
            </a:r>
          </a:p>
          <a:p>
            <a:r>
              <a:rPr lang="zh-TW" altLang="en-US" sz="1800" dirty="0"/>
              <a:t>一、在同事（同學）眼中您是一位？ </a:t>
            </a:r>
          </a:p>
          <a:p>
            <a:r>
              <a:rPr lang="en-US" altLang="zh-TW" sz="1800" dirty="0"/>
              <a:t>1</a:t>
            </a:r>
            <a:r>
              <a:rPr lang="zh-TW" altLang="en-US" sz="1800" dirty="0"/>
              <a:t>、積極、熱情、有行動力的人。 </a:t>
            </a:r>
          </a:p>
          <a:p>
            <a:r>
              <a:rPr lang="en-US" altLang="zh-TW" sz="1800" dirty="0"/>
              <a:t>2</a:t>
            </a:r>
            <a:r>
              <a:rPr lang="zh-TW" altLang="en-US" sz="1800" dirty="0"/>
              <a:t>、活潑、開朗、風趣幽默的人。 </a:t>
            </a:r>
          </a:p>
          <a:p>
            <a:r>
              <a:rPr lang="en-US" altLang="zh-TW" sz="1800" dirty="0"/>
              <a:t>3</a:t>
            </a:r>
            <a:r>
              <a:rPr lang="zh-TW" altLang="en-US" sz="1800" dirty="0"/>
              <a:t>、忠誠、隨和、容易相處的人。 </a:t>
            </a:r>
          </a:p>
          <a:p>
            <a:r>
              <a:rPr lang="en-US" altLang="zh-TW" sz="1800" dirty="0"/>
              <a:t>4</a:t>
            </a:r>
            <a:r>
              <a:rPr lang="zh-TW" altLang="en-US" sz="1800" dirty="0"/>
              <a:t>、謹慎、冷靜、注意細節的人。 </a:t>
            </a:r>
          </a:p>
          <a:p>
            <a:endParaRPr lang="zh-TW" altLang="en-US" sz="1800" dirty="0"/>
          </a:p>
          <a:p>
            <a:r>
              <a:rPr lang="zh-TW" altLang="en-US" sz="1800" dirty="0"/>
              <a:t>二、您喜歡看哪一類型的雜誌？ </a:t>
            </a:r>
          </a:p>
          <a:p>
            <a:r>
              <a:rPr lang="en-US" altLang="zh-TW" sz="1800" dirty="0"/>
              <a:t>1</a:t>
            </a:r>
            <a:r>
              <a:rPr lang="zh-TW" altLang="en-US" sz="1800" dirty="0"/>
              <a:t>、管理、財經、趨勢類。 </a:t>
            </a:r>
          </a:p>
          <a:p>
            <a:r>
              <a:rPr lang="en-US" altLang="zh-TW" sz="1800" dirty="0"/>
              <a:t>2</a:t>
            </a:r>
            <a:r>
              <a:rPr lang="zh-TW" altLang="en-US" sz="1800" dirty="0"/>
              <a:t>、旅遊、美食、時尚類。 </a:t>
            </a:r>
          </a:p>
          <a:p>
            <a:r>
              <a:rPr lang="en-US" altLang="zh-TW" sz="1800" dirty="0"/>
              <a:t>3</a:t>
            </a:r>
            <a:r>
              <a:rPr lang="zh-TW" altLang="en-US" sz="1800" dirty="0"/>
              <a:t>、心靈、散文、家庭類。 </a:t>
            </a:r>
          </a:p>
          <a:p>
            <a:r>
              <a:rPr lang="en-US" altLang="zh-TW" sz="1800" dirty="0"/>
              <a:t>4</a:t>
            </a:r>
            <a:r>
              <a:rPr lang="zh-TW" altLang="en-US" sz="1800" dirty="0"/>
              <a:t>、科技、專業、藝術類。 </a:t>
            </a:r>
          </a:p>
          <a:p>
            <a:endParaRPr lang="zh-TW" altLang="en-US" sz="1800" dirty="0"/>
          </a:p>
          <a:p>
            <a:endParaRPr lang="zh-TW" altLang="en-US" sz="1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2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三、您做決策的方式？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、希望能立即有效。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、感覺重於一切。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、有時間考慮或尋求他人意見。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、要有詳細的資料評估。 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72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四、職務上哪種工作是我最擅長的？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、以目標為導向，有不服輸的精神。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、良好的口才，能主動的與人建立友善關係。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、能配合團隊，扮演忠誠的擁護者。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、流程的掌握，注意到細節。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3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5013176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5500" dirty="0"/>
              <a:t>五、當面對壓力時，您會？ </a:t>
            </a:r>
          </a:p>
          <a:p>
            <a:r>
              <a:rPr lang="en-US" altLang="zh-TW" sz="5500" dirty="0"/>
              <a:t>1</a:t>
            </a:r>
            <a:r>
              <a:rPr lang="zh-TW" altLang="en-US" sz="5500" dirty="0"/>
              <a:t>、用行動力去面對它，並且克服它。 </a:t>
            </a:r>
          </a:p>
          <a:p>
            <a:r>
              <a:rPr lang="en-US" altLang="zh-TW" sz="5500" dirty="0"/>
              <a:t>2</a:t>
            </a:r>
            <a:r>
              <a:rPr lang="zh-TW" altLang="en-US" sz="5500" dirty="0"/>
              <a:t>、希望找人傾吐，獲得認同。 </a:t>
            </a:r>
          </a:p>
          <a:p>
            <a:r>
              <a:rPr lang="en-US" altLang="zh-TW" sz="5500" dirty="0"/>
              <a:t>3</a:t>
            </a:r>
            <a:r>
              <a:rPr lang="zh-TW" altLang="en-US" sz="5500" dirty="0"/>
              <a:t>、逆來順受，儘量避免衝突。 </a:t>
            </a:r>
          </a:p>
          <a:p>
            <a:r>
              <a:rPr lang="en-US" altLang="zh-TW" sz="5500" dirty="0"/>
              <a:t>4</a:t>
            </a:r>
            <a:r>
              <a:rPr lang="zh-TW" altLang="en-US" sz="5500" dirty="0"/>
              <a:t>、重新思考緣由，必要時做精細的解說。 </a:t>
            </a:r>
          </a:p>
          <a:p>
            <a:endParaRPr lang="zh-TW" altLang="en-US" sz="5500" dirty="0"/>
          </a:p>
          <a:p>
            <a:r>
              <a:rPr lang="zh-TW" altLang="en-US" sz="5500" dirty="0"/>
              <a:t>六、與同事（同學）之間的相處？ </a:t>
            </a:r>
          </a:p>
          <a:p>
            <a:r>
              <a:rPr lang="en-US" altLang="zh-TW" sz="5500" dirty="0"/>
              <a:t>1</a:t>
            </a:r>
            <a:r>
              <a:rPr lang="zh-TW" altLang="en-US" sz="5500" dirty="0"/>
              <a:t>、以公事為主，很少談到個人生活。 </a:t>
            </a:r>
          </a:p>
          <a:p>
            <a:r>
              <a:rPr lang="en-US" altLang="zh-TW" sz="5500" dirty="0"/>
              <a:t>2</a:t>
            </a:r>
            <a:r>
              <a:rPr lang="zh-TW" altLang="en-US" sz="5500" dirty="0"/>
              <a:t>、重視氣氛，能夠帶動團隊情趣。 </a:t>
            </a:r>
          </a:p>
          <a:p>
            <a:r>
              <a:rPr lang="en-US" altLang="zh-TW" sz="5500" dirty="0"/>
              <a:t>3</a:t>
            </a:r>
            <a:r>
              <a:rPr lang="zh-TW" altLang="en-US" sz="5500" dirty="0"/>
              <a:t>、良好的傾聽者，對人態度溫和友善。 </a:t>
            </a:r>
          </a:p>
          <a:p>
            <a:r>
              <a:rPr lang="en-US" altLang="zh-TW" sz="5500" dirty="0"/>
              <a:t>4</a:t>
            </a:r>
            <a:r>
              <a:rPr lang="zh-TW" altLang="en-US" sz="5500" dirty="0"/>
              <a:t>、被動，不會主動與人建立關係。 </a:t>
            </a:r>
          </a:p>
          <a:p>
            <a:endParaRPr lang="zh-TW" altLang="en-US" sz="55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746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七、您希望別人如何與您溝通？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、直接講重點，不要拐彎抹角。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、輕鬆，不要太嚴肅。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、不要一次說太多，要給予明確的支持。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、凡是說清楚，講明白。 </a:t>
            </a:r>
          </a:p>
          <a:p>
            <a:endParaRPr lang="zh-TW" altLang="en-US" dirty="0"/>
          </a:p>
          <a:p>
            <a:r>
              <a:rPr lang="zh-TW" altLang="en-US" dirty="0"/>
              <a:t>八、要完成一件事情時，您最在意的部份是？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、效果是否有達到。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、過程是否快樂。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、前後是否有改變。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、流程是否正確。 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8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九、什麼事情會讓您恐懼？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、呈現弱點，被人利用。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、失去認同，被人排擠。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、過度變動，讓人無所適從。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、制度不清，標準不一。 </a:t>
            </a:r>
          </a:p>
          <a:p>
            <a:endParaRPr lang="zh-TW" altLang="en-US" dirty="0"/>
          </a:p>
          <a:p>
            <a:r>
              <a:rPr lang="zh-TW" altLang="en-US" dirty="0"/>
              <a:t>十、哪些是您自覺的缺點？ </a:t>
            </a:r>
          </a:p>
          <a:p>
            <a:r>
              <a:rPr lang="en-US" altLang="zh-TW" dirty="0"/>
              <a:t>1</a:t>
            </a:r>
            <a:r>
              <a:rPr lang="zh-TW" altLang="en-US" dirty="0"/>
              <a:t>、沒有耐心。 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、欠缺細心。 </a:t>
            </a:r>
          </a:p>
          <a:p>
            <a:r>
              <a:rPr lang="en-US" altLang="zh-TW" dirty="0"/>
              <a:t>3</a:t>
            </a:r>
            <a:r>
              <a:rPr lang="zh-TW" altLang="en-US" dirty="0"/>
              <a:t>、沒有主見。 </a:t>
            </a:r>
          </a:p>
          <a:p>
            <a:r>
              <a:rPr lang="en-US" altLang="zh-TW" dirty="0"/>
              <a:t>4</a:t>
            </a:r>
            <a:r>
              <a:rPr lang="zh-TW" altLang="en-US" dirty="0"/>
              <a:t>、欠缺風趣。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35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752</Words>
  <Application>Microsoft Office PowerPoint</Application>
  <PresentationFormat>如螢幕大小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性向 測驗 </vt:lpstr>
      <vt:lpstr>DISC測驗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性向 測驗</dc:title>
  <dc:creator>user</dc:creator>
  <cp:lastModifiedBy>user</cp:lastModifiedBy>
  <cp:revision>3</cp:revision>
  <dcterms:created xsi:type="dcterms:W3CDTF">2017-03-30T04:11:24Z</dcterms:created>
  <dcterms:modified xsi:type="dcterms:W3CDTF">2017-03-30T04:17:48Z</dcterms:modified>
</cp:coreProperties>
</file>