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62" r:id="rId7"/>
    <p:sldId id="263" r:id="rId8"/>
    <p:sldId id="264" r:id="rId9"/>
    <p:sldId id="265" r:id="rId10"/>
    <p:sldId id="266" r:id="rId11"/>
    <p:sldId id="267" r:id="rId12"/>
    <p:sldId id="291" r:id="rId13"/>
    <p:sldId id="268" r:id="rId14"/>
    <p:sldId id="269" r:id="rId15"/>
    <p:sldId id="270" r:id="rId16"/>
    <p:sldId id="271" r:id="rId17"/>
    <p:sldId id="272" r:id="rId18"/>
    <p:sldId id="273" r:id="rId19"/>
    <p:sldId id="276" r:id="rId20"/>
    <p:sldId id="277" r:id="rId21"/>
    <p:sldId id="290" r:id="rId22"/>
    <p:sldId id="278" r:id="rId23"/>
    <p:sldId id="280" r:id="rId24"/>
    <p:sldId id="281" r:id="rId25"/>
    <p:sldId id="282" r:id="rId26"/>
    <p:sldId id="283" r:id="rId27"/>
    <p:sldId id="284" r:id="rId28"/>
    <p:sldId id="292" r:id="rId29"/>
    <p:sldId id="294" r:id="rId30"/>
    <p:sldId id="285" r:id="rId31"/>
    <p:sldId id="286" r:id="rId32"/>
    <p:sldId id="287" r:id="rId33"/>
    <p:sldId id="293" r:id="rId34"/>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8" d="100"/>
          <a:sy n="68" d="100"/>
        </p:scale>
        <p:origin x="-12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CD582-A261-4080-80F3-6F9B307651DE}"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zh-TW" altLang="en-US"/>
        </a:p>
      </dgm:t>
    </dgm:pt>
    <dgm:pt modelId="{540DF797-62D5-421D-97A9-5555832C97CD}">
      <dgm:prSet/>
      <dgm:spPr/>
      <dgm:t>
        <a:bodyPr/>
        <a:lstStyle/>
        <a:p>
          <a:pPr rtl="0"/>
          <a:r>
            <a:rPr kumimoji="1" lang="zh-TW" dirty="0" smtClean="0"/>
            <a:t>瞭解文化價值觀的層面與分類</a:t>
          </a:r>
          <a:endParaRPr lang="zh-TW" dirty="0"/>
        </a:p>
      </dgm:t>
    </dgm:pt>
    <dgm:pt modelId="{999B454E-977B-467F-A275-DB24551B6BF7}" type="parTrans" cxnId="{81230E2B-8CD6-41FC-A4D2-53BE99754B79}">
      <dgm:prSet/>
      <dgm:spPr/>
      <dgm:t>
        <a:bodyPr/>
        <a:lstStyle/>
        <a:p>
          <a:endParaRPr lang="zh-TW" altLang="en-US"/>
        </a:p>
      </dgm:t>
    </dgm:pt>
    <dgm:pt modelId="{20BFB71B-D86C-43A7-BF0D-767A81938E6B}" type="sibTrans" cxnId="{81230E2B-8CD6-41FC-A4D2-53BE99754B79}">
      <dgm:prSet/>
      <dgm:spPr/>
      <dgm:t>
        <a:bodyPr/>
        <a:lstStyle/>
        <a:p>
          <a:endParaRPr lang="zh-TW" altLang="en-US"/>
        </a:p>
      </dgm:t>
    </dgm:pt>
    <dgm:pt modelId="{92EDC281-5586-449C-9E6F-925C8BA6591C}">
      <dgm:prSet/>
      <dgm:spPr/>
      <dgm:t>
        <a:bodyPr/>
        <a:lstStyle/>
        <a:p>
          <a:pPr rtl="0"/>
          <a:r>
            <a:rPr kumimoji="1" lang="zh-TW" dirty="0" smtClean="0"/>
            <a:t>瞭解社會責任的意義與重要性</a:t>
          </a:r>
          <a:endParaRPr lang="zh-TW" dirty="0"/>
        </a:p>
      </dgm:t>
    </dgm:pt>
    <dgm:pt modelId="{A2BCBDAA-A1D3-4CD1-8737-2EBA362ACEB8}" type="parTrans" cxnId="{88F85C63-7DA6-46B3-841C-34C320EA73EC}">
      <dgm:prSet/>
      <dgm:spPr/>
      <dgm:t>
        <a:bodyPr/>
        <a:lstStyle/>
        <a:p>
          <a:endParaRPr lang="zh-TW" altLang="en-US"/>
        </a:p>
      </dgm:t>
    </dgm:pt>
    <dgm:pt modelId="{044EECAF-FFCD-48A7-B882-4F17EE8A7CCE}" type="sibTrans" cxnId="{88F85C63-7DA6-46B3-841C-34C320EA73EC}">
      <dgm:prSet/>
      <dgm:spPr/>
      <dgm:t>
        <a:bodyPr/>
        <a:lstStyle/>
        <a:p>
          <a:endParaRPr lang="zh-TW" altLang="en-US"/>
        </a:p>
      </dgm:t>
    </dgm:pt>
    <dgm:pt modelId="{21AD8768-4CFF-41B6-8E79-5B918D00456D}">
      <dgm:prSet/>
      <dgm:spPr/>
      <dgm:t>
        <a:bodyPr/>
        <a:lstStyle/>
        <a:p>
          <a:pPr rtl="0"/>
          <a:r>
            <a:rPr kumimoji="1" lang="zh-TW" dirty="0" smtClean="0"/>
            <a:t>瞭解組織在履行社會責任上的可能抉擇</a:t>
          </a:r>
          <a:endParaRPr lang="zh-TW" dirty="0"/>
        </a:p>
      </dgm:t>
    </dgm:pt>
    <dgm:pt modelId="{2ECB95A5-FCE6-4286-AD3A-BCEDFAF350FC}" type="parTrans" cxnId="{FBBD8236-986E-4EEF-A33B-C2D4CA827EC7}">
      <dgm:prSet/>
      <dgm:spPr/>
      <dgm:t>
        <a:bodyPr/>
        <a:lstStyle/>
        <a:p>
          <a:endParaRPr lang="zh-TW" altLang="en-US"/>
        </a:p>
      </dgm:t>
    </dgm:pt>
    <dgm:pt modelId="{55C7F6C0-8877-4E22-9A8C-A5F42E7D4D7B}" type="sibTrans" cxnId="{FBBD8236-986E-4EEF-A33B-C2D4CA827EC7}">
      <dgm:prSet/>
      <dgm:spPr/>
      <dgm:t>
        <a:bodyPr/>
        <a:lstStyle/>
        <a:p>
          <a:endParaRPr lang="zh-TW" altLang="en-US"/>
        </a:p>
      </dgm:t>
    </dgm:pt>
    <dgm:pt modelId="{DA458D11-A135-4538-B584-9F3F92152C9A}">
      <dgm:prSet/>
      <dgm:spPr/>
      <dgm:t>
        <a:bodyPr/>
        <a:lstStyle/>
        <a:p>
          <a:pPr rtl="0"/>
          <a:r>
            <a:rPr kumimoji="1" lang="zh-TW" dirty="0" smtClean="0"/>
            <a:t>瞭解企業倫理的意義與重要性</a:t>
          </a:r>
          <a:endParaRPr lang="zh-TW" dirty="0"/>
        </a:p>
      </dgm:t>
    </dgm:pt>
    <dgm:pt modelId="{DB5BD520-D547-4073-8B85-D4144388CEF8}" type="parTrans" cxnId="{6FC7FBA9-4C60-442E-9D17-0C1B16E712E7}">
      <dgm:prSet/>
      <dgm:spPr/>
      <dgm:t>
        <a:bodyPr/>
        <a:lstStyle/>
        <a:p>
          <a:endParaRPr lang="zh-TW" altLang="en-US"/>
        </a:p>
      </dgm:t>
    </dgm:pt>
    <dgm:pt modelId="{AA9162AC-05F1-4491-8927-6B8C62071DB8}" type="sibTrans" cxnId="{6FC7FBA9-4C60-442E-9D17-0C1B16E712E7}">
      <dgm:prSet/>
      <dgm:spPr/>
      <dgm:t>
        <a:bodyPr/>
        <a:lstStyle/>
        <a:p>
          <a:endParaRPr lang="zh-TW" altLang="en-US"/>
        </a:p>
      </dgm:t>
    </dgm:pt>
    <dgm:pt modelId="{CBEB39AA-E4E8-421D-8F43-F4F3AB675F79}">
      <dgm:prSet/>
      <dgm:spPr/>
      <dgm:t>
        <a:bodyPr/>
        <a:lstStyle/>
        <a:p>
          <a:pPr rtl="0"/>
          <a:r>
            <a:rPr kumimoji="1" lang="zh-TW" dirty="0" smtClean="0"/>
            <a:t>瞭解組織在推動企業倫理上的可能抉擇</a:t>
          </a:r>
          <a:endParaRPr lang="zh-TW" dirty="0"/>
        </a:p>
      </dgm:t>
    </dgm:pt>
    <dgm:pt modelId="{4D7C502E-C7E7-4B88-995C-4655BD3F0B19}" type="parTrans" cxnId="{0C8D7F2C-9E22-430F-9934-9A8C8D99D185}">
      <dgm:prSet/>
      <dgm:spPr/>
      <dgm:t>
        <a:bodyPr/>
        <a:lstStyle/>
        <a:p>
          <a:endParaRPr lang="zh-TW" altLang="en-US"/>
        </a:p>
      </dgm:t>
    </dgm:pt>
    <dgm:pt modelId="{277D8491-472E-4EB8-859C-02DC5DB9CBF4}" type="sibTrans" cxnId="{0C8D7F2C-9E22-430F-9934-9A8C8D99D185}">
      <dgm:prSet/>
      <dgm:spPr/>
      <dgm:t>
        <a:bodyPr/>
        <a:lstStyle/>
        <a:p>
          <a:endParaRPr lang="zh-TW" altLang="en-US"/>
        </a:p>
      </dgm:t>
    </dgm:pt>
    <dgm:pt modelId="{4C7852E2-B2F6-4DAE-BD86-7EEF9E86B473}" type="pres">
      <dgm:prSet presAssocID="{01FCD582-A261-4080-80F3-6F9B307651DE}" presName="Name0" presStyleCnt="0">
        <dgm:presLayoutVars>
          <dgm:chMax val="7"/>
          <dgm:chPref val="7"/>
          <dgm:dir/>
        </dgm:presLayoutVars>
      </dgm:prSet>
      <dgm:spPr/>
      <dgm:t>
        <a:bodyPr/>
        <a:lstStyle/>
        <a:p>
          <a:endParaRPr lang="zh-TW" altLang="en-US"/>
        </a:p>
      </dgm:t>
    </dgm:pt>
    <dgm:pt modelId="{E8A51377-2C95-4E9F-9BEA-B740838423FD}" type="pres">
      <dgm:prSet presAssocID="{01FCD582-A261-4080-80F3-6F9B307651DE}" presName="Name1" presStyleCnt="0"/>
      <dgm:spPr/>
    </dgm:pt>
    <dgm:pt modelId="{93EC27F5-E945-4616-8ED3-78DB6F3FD262}" type="pres">
      <dgm:prSet presAssocID="{01FCD582-A261-4080-80F3-6F9B307651DE}" presName="cycle" presStyleCnt="0"/>
      <dgm:spPr/>
    </dgm:pt>
    <dgm:pt modelId="{F76EF6EB-39E7-49AE-9B4B-9CF1994A53F3}" type="pres">
      <dgm:prSet presAssocID="{01FCD582-A261-4080-80F3-6F9B307651DE}" presName="srcNode" presStyleLbl="node1" presStyleIdx="0" presStyleCnt="5"/>
      <dgm:spPr/>
    </dgm:pt>
    <dgm:pt modelId="{BB38C179-F0EC-497F-B051-CB439912A8DD}" type="pres">
      <dgm:prSet presAssocID="{01FCD582-A261-4080-80F3-6F9B307651DE}" presName="conn" presStyleLbl="parChTrans1D2" presStyleIdx="0" presStyleCnt="1"/>
      <dgm:spPr/>
      <dgm:t>
        <a:bodyPr/>
        <a:lstStyle/>
        <a:p>
          <a:endParaRPr lang="zh-TW" altLang="en-US"/>
        </a:p>
      </dgm:t>
    </dgm:pt>
    <dgm:pt modelId="{6233EAE7-539E-4249-99AE-3421A5D64193}" type="pres">
      <dgm:prSet presAssocID="{01FCD582-A261-4080-80F3-6F9B307651DE}" presName="extraNode" presStyleLbl="node1" presStyleIdx="0" presStyleCnt="5"/>
      <dgm:spPr/>
    </dgm:pt>
    <dgm:pt modelId="{AEA98356-1CC7-4364-AF22-44873D7AB01A}" type="pres">
      <dgm:prSet presAssocID="{01FCD582-A261-4080-80F3-6F9B307651DE}" presName="dstNode" presStyleLbl="node1" presStyleIdx="0" presStyleCnt="5"/>
      <dgm:spPr/>
    </dgm:pt>
    <dgm:pt modelId="{CED63C7D-2106-435E-ADAE-3906B769B8F7}" type="pres">
      <dgm:prSet presAssocID="{540DF797-62D5-421D-97A9-5555832C97CD}" presName="text_1" presStyleLbl="node1" presStyleIdx="0" presStyleCnt="5">
        <dgm:presLayoutVars>
          <dgm:bulletEnabled val="1"/>
        </dgm:presLayoutVars>
      </dgm:prSet>
      <dgm:spPr/>
      <dgm:t>
        <a:bodyPr/>
        <a:lstStyle/>
        <a:p>
          <a:endParaRPr lang="zh-TW" altLang="en-US"/>
        </a:p>
      </dgm:t>
    </dgm:pt>
    <dgm:pt modelId="{6D31C02D-AC60-4755-93A5-8E59CE701D96}" type="pres">
      <dgm:prSet presAssocID="{540DF797-62D5-421D-97A9-5555832C97CD}" presName="accent_1" presStyleCnt="0"/>
      <dgm:spPr/>
    </dgm:pt>
    <dgm:pt modelId="{3E6BC4FB-5DFA-46BA-BB1F-3B55DE87E876}" type="pres">
      <dgm:prSet presAssocID="{540DF797-62D5-421D-97A9-5555832C97CD}" presName="accentRepeatNode" presStyleLbl="solidFgAcc1" presStyleIdx="0" presStyleCnt="5"/>
      <dgm:spPr/>
    </dgm:pt>
    <dgm:pt modelId="{C6155039-ADD9-4741-AB26-5C60C9C8EB7D}" type="pres">
      <dgm:prSet presAssocID="{92EDC281-5586-449C-9E6F-925C8BA6591C}" presName="text_2" presStyleLbl="node1" presStyleIdx="1" presStyleCnt="5">
        <dgm:presLayoutVars>
          <dgm:bulletEnabled val="1"/>
        </dgm:presLayoutVars>
      </dgm:prSet>
      <dgm:spPr/>
      <dgm:t>
        <a:bodyPr/>
        <a:lstStyle/>
        <a:p>
          <a:endParaRPr lang="zh-TW" altLang="en-US"/>
        </a:p>
      </dgm:t>
    </dgm:pt>
    <dgm:pt modelId="{059CEFF4-FF95-41FA-951A-E138536CD975}" type="pres">
      <dgm:prSet presAssocID="{92EDC281-5586-449C-9E6F-925C8BA6591C}" presName="accent_2" presStyleCnt="0"/>
      <dgm:spPr/>
    </dgm:pt>
    <dgm:pt modelId="{C1B524EB-D24C-4952-91B5-C51EBA1E2CF6}" type="pres">
      <dgm:prSet presAssocID="{92EDC281-5586-449C-9E6F-925C8BA6591C}" presName="accentRepeatNode" presStyleLbl="solidFgAcc1" presStyleIdx="1" presStyleCnt="5"/>
      <dgm:spPr/>
    </dgm:pt>
    <dgm:pt modelId="{94B54C82-67A3-48DA-ACB4-4909D959FA9E}" type="pres">
      <dgm:prSet presAssocID="{21AD8768-4CFF-41B6-8E79-5B918D00456D}" presName="text_3" presStyleLbl="node1" presStyleIdx="2" presStyleCnt="5">
        <dgm:presLayoutVars>
          <dgm:bulletEnabled val="1"/>
        </dgm:presLayoutVars>
      </dgm:prSet>
      <dgm:spPr/>
      <dgm:t>
        <a:bodyPr/>
        <a:lstStyle/>
        <a:p>
          <a:endParaRPr lang="zh-TW" altLang="en-US"/>
        </a:p>
      </dgm:t>
    </dgm:pt>
    <dgm:pt modelId="{7B113272-D485-4A15-A14B-5A6306F1C64A}" type="pres">
      <dgm:prSet presAssocID="{21AD8768-4CFF-41B6-8E79-5B918D00456D}" presName="accent_3" presStyleCnt="0"/>
      <dgm:spPr/>
    </dgm:pt>
    <dgm:pt modelId="{97D7D3CA-D8A9-43C9-B273-6390EFFCBEC4}" type="pres">
      <dgm:prSet presAssocID="{21AD8768-4CFF-41B6-8E79-5B918D00456D}" presName="accentRepeatNode" presStyleLbl="solidFgAcc1" presStyleIdx="2" presStyleCnt="5"/>
      <dgm:spPr/>
    </dgm:pt>
    <dgm:pt modelId="{E591B346-359E-4F1D-AE51-F8FE05F447DD}" type="pres">
      <dgm:prSet presAssocID="{DA458D11-A135-4538-B584-9F3F92152C9A}" presName="text_4" presStyleLbl="node1" presStyleIdx="3" presStyleCnt="5">
        <dgm:presLayoutVars>
          <dgm:bulletEnabled val="1"/>
        </dgm:presLayoutVars>
      </dgm:prSet>
      <dgm:spPr/>
      <dgm:t>
        <a:bodyPr/>
        <a:lstStyle/>
        <a:p>
          <a:endParaRPr lang="zh-TW" altLang="en-US"/>
        </a:p>
      </dgm:t>
    </dgm:pt>
    <dgm:pt modelId="{BF487937-6BDB-43F0-AB39-DF3FA2C5A573}" type="pres">
      <dgm:prSet presAssocID="{DA458D11-A135-4538-B584-9F3F92152C9A}" presName="accent_4" presStyleCnt="0"/>
      <dgm:spPr/>
    </dgm:pt>
    <dgm:pt modelId="{E0B6FD44-BC4A-415D-8303-09FE5AD35CED}" type="pres">
      <dgm:prSet presAssocID="{DA458D11-A135-4538-B584-9F3F92152C9A}" presName="accentRepeatNode" presStyleLbl="solidFgAcc1" presStyleIdx="3" presStyleCnt="5"/>
      <dgm:spPr/>
    </dgm:pt>
    <dgm:pt modelId="{2692BE34-D6D5-4940-8CFC-17D7D9DA2689}" type="pres">
      <dgm:prSet presAssocID="{CBEB39AA-E4E8-421D-8F43-F4F3AB675F79}" presName="text_5" presStyleLbl="node1" presStyleIdx="4" presStyleCnt="5">
        <dgm:presLayoutVars>
          <dgm:bulletEnabled val="1"/>
        </dgm:presLayoutVars>
      </dgm:prSet>
      <dgm:spPr/>
      <dgm:t>
        <a:bodyPr/>
        <a:lstStyle/>
        <a:p>
          <a:endParaRPr lang="zh-TW" altLang="en-US"/>
        </a:p>
      </dgm:t>
    </dgm:pt>
    <dgm:pt modelId="{964926D9-5032-4449-9180-0FEAFE947C62}" type="pres">
      <dgm:prSet presAssocID="{CBEB39AA-E4E8-421D-8F43-F4F3AB675F79}" presName="accent_5" presStyleCnt="0"/>
      <dgm:spPr/>
    </dgm:pt>
    <dgm:pt modelId="{BA320786-C1D9-40F5-91EF-CE12A987E219}" type="pres">
      <dgm:prSet presAssocID="{CBEB39AA-E4E8-421D-8F43-F4F3AB675F79}" presName="accentRepeatNode" presStyleLbl="solidFgAcc1" presStyleIdx="4" presStyleCnt="5"/>
      <dgm:spPr/>
    </dgm:pt>
  </dgm:ptLst>
  <dgm:cxnLst>
    <dgm:cxn modelId="{0C8D7F2C-9E22-430F-9934-9A8C8D99D185}" srcId="{01FCD582-A261-4080-80F3-6F9B307651DE}" destId="{CBEB39AA-E4E8-421D-8F43-F4F3AB675F79}" srcOrd="4" destOrd="0" parTransId="{4D7C502E-C7E7-4B88-995C-4655BD3F0B19}" sibTransId="{277D8491-472E-4EB8-859C-02DC5DB9CBF4}"/>
    <dgm:cxn modelId="{B42D65D7-CFBF-4B98-8FAC-CB51D51D7EC1}" type="presOf" srcId="{01FCD582-A261-4080-80F3-6F9B307651DE}" destId="{4C7852E2-B2F6-4DAE-BD86-7EEF9E86B473}" srcOrd="0" destOrd="0" presId="urn:microsoft.com/office/officeart/2008/layout/VerticalCurvedList"/>
    <dgm:cxn modelId="{79FBFBD2-6C0E-4077-BB71-77BD84C45783}" type="presOf" srcId="{20BFB71B-D86C-43A7-BF0D-767A81938E6B}" destId="{BB38C179-F0EC-497F-B051-CB439912A8DD}" srcOrd="0" destOrd="0" presId="urn:microsoft.com/office/officeart/2008/layout/VerticalCurvedList"/>
    <dgm:cxn modelId="{FBBD8236-986E-4EEF-A33B-C2D4CA827EC7}" srcId="{01FCD582-A261-4080-80F3-6F9B307651DE}" destId="{21AD8768-4CFF-41B6-8E79-5B918D00456D}" srcOrd="2" destOrd="0" parTransId="{2ECB95A5-FCE6-4286-AD3A-BCEDFAF350FC}" sibTransId="{55C7F6C0-8877-4E22-9A8C-A5F42E7D4D7B}"/>
    <dgm:cxn modelId="{CD6C19E7-E594-41B1-8E6D-07ED9DD73541}" type="presOf" srcId="{DA458D11-A135-4538-B584-9F3F92152C9A}" destId="{E591B346-359E-4F1D-AE51-F8FE05F447DD}" srcOrd="0" destOrd="0" presId="urn:microsoft.com/office/officeart/2008/layout/VerticalCurvedList"/>
    <dgm:cxn modelId="{6FC7FBA9-4C60-442E-9D17-0C1B16E712E7}" srcId="{01FCD582-A261-4080-80F3-6F9B307651DE}" destId="{DA458D11-A135-4538-B584-9F3F92152C9A}" srcOrd="3" destOrd="0" parTransId="{DB5BD520-D547-4073-8B85-D4144388CEF8}" sibTransId="{AA9162AC-05F1-4491-8927-6B8C62071DB8}"/>
    <dgm:cxn modelId="{DF458470-DBF9-47EE-A22A-54CBDAF30572}" type="presOf" srcId="{CBEB39AA-E4E8-421D-8F43-F4F3AB675F79}" destId="{2692BE34-D6D5-4940-8CFC-17D7D9DA2689}" srcOrd="0" destOrd="0" presId="urn:microsoft.com/office/officeart/2008/layout/VerticalCurvedList"/>
    <dgm:cxn modelId="{A7A6DD65-675A-42A8-AB59-6E7B8B7EED09}" type="presOf" srcId="{21AD8768-4CFF-41B6-8E79-5B918D00456D}" destId="{94B54C82-67A3-48DA-ACB4-4909D959FA9E}" srcOrd="0" destOrd="0" presId="urn:microsoft.com/office/officeart/2008/layout/VerticalCurvedList"/>
    <dgm:cxn modelId="{81230E2B-8CD6-41FC-A4D2-53BE99754B79}" srcId="{01FCD582-A261-4080-80F3-6F9B307651DE}" destId="{540DF797-62D5-421D-97A9-5555832C97CD}" srcOrd="0" destOrd="0" parTransId="{999B454E-977B-467F-A275-DB24551B6BF7}" sibTransId="{20BFB71B-D86C-43A7-BF0D-767A81938E6B}"/>
    <dgm:cxn modelId="{D28CDDAB-73C3-4D04-96A9-83CFFED83E98}" type="presOf" srcId="{92EDC281-5586-449C-9E6F-925C8BA6591C}" destId="{C6155039-ADD9-4741-AB26-5C60C9C8EB7D}" srcOrd="0" destOrd="0" presId="urn:microsoft.com/office/officeart/2008/layout/VerticalCurvedList"/>
    <dgm:cxn modelId="{7153C404-6E48-46D7-B31E-A4B51D8AFAE7}" type="presOf" srcId="{540DF797-62D5-421D-97A9-5555832C97CD}" destId="{CED63C7D-2106-435E-ADAE-3906B769B8F7}" srcOrd="0" destOrd="0" presId="urn:microsoft.com/office/officeart/2008/layout/VerticalCurvedList"/>
    <dgm:cxn modelId="{88F85C63-7DA6-46B3-841C-34C320EA73EC}" srcId="{01FCD582-A261-4080-80F3-6F9B307651DE}" destId="{92EDC281-5586-449C-9E6F-925C8BA6591C}" srcOrd="1" destOrd="0" parTransId="{A2BCBDAA-A1D3-4CD1-8737-2EBA362ACEB8}" sibTransId="{044EECAF-FFCD-48A7-B882-4F17EE8A7CCE}"/>
    <dgm:cxn modelId="{A24D667C-6D06-4BEF-9FB8-64F9A9EF7F0C}" type="presParOf" srcId="{4C7852E2-B2F6-4DAE-BD86-7EEF9E86B473}" destId="{E8A51377-2C95-4E9F-9BEA-B740838423FD}" srcOrd="0" destOrd="0" presId="urn:microsoft.com/office/officeart/2008/layout/VerticalCurvedList"/>
    <dgm:cxn modelId="{9A9487BC-A567-4157-833B-485EB74957F3}" type="presParOf" srcId="{E8A51377-2C95-4E9F-9BEA-B740838423FD}" destId="{93EC27F5-E945-4616-8ED3-78DB6F3FD262}" srcOrd="0" destOrd="0" presId="urn:microsoft.com/office/officeart/2008/layout/VerticalCurvedList"/>
    <dgm:cxn modelId="{1E48C073-EE1A-46A1-8005-D5BADBB6F138}" type="presParOf" srcId="{93EC27F5-E945-4616-8ED3-78DB6F3FD262}" destId="{F76EF6EB-39E7-49AE-9B4B-9CF1994A53F3}" srcOrd="0" destOrd="0" presId="urn:microsoft.com/office/officeart/2008/layout/VerticalCurvedList"/>
    <dgm:cxn modelId="{E7724B46-498C-4568-97AC-4BA2E282CAB6}" type="presParOf" srcId="{93EC27F5-E945-4616-8ED3-78DB6F3FD262}" destId="{BB38C179-F0EC-497F-B051-CB439912A8DD}" srcOrd="1" destOrd="0" presId="urn:microsoft.com/office/officeart/2008/layout/VerticalCurvedList"/>
    <dgm:cxn modelId="{22DE0B8A-DA6C-44B4-ABCA-47F03388B9B2}" type="presParOf" srcId="{93EC27F5-E945-4616-8ED3-78DB6F3FD262}" destId="{6233EAE7-539E-4249-99AE-3421A5D64193}" srcOrd="2" destOrd="0" presId="urn:microsoft.com/office/officeart/2008/layout/VerticalCurvedList"/>
    <dgm:cxn modelId="{1A36B376-76C2-46BF-9D6A-8DA50EF01B85}" type="presParOf" srcId="{93EC27F5-E945-4616-8ED3-78DB6F3FD262}" destId="{AEA98356-1CC7-4364-AF22-44873D7AB01A}" srcOrd="3" destOrd="0" presId="urn:microsoft.com/office/officeart/2008/layout/VerticalCurvedList"/>
    <dgm:cxn modelId="{CB6D49EC-9423-4C33-B3AA-6DF2A925C4E6}" type="presParOf" srcId="{E8A51377-2C95-4E9F-9BEA-B740838423FD}" destId="{CED63C7D-2106-435E-ADAE-3906B769B8F7}" srcOrd="1" destOrd="0" presId="urn:microsoft.com/office/officeart/2008/layout/VerticalCurvedList"/>
    <dgm:cxn modelId="{C07CCF67-90B5-414E-8CEF-DF3E677EE9A0}" type="presParOf" srcId="{E8A51377-2C95-4E9F-9BEA-B740838423FD}" destId="{6D31C02D-AC60-4755-93A5-8E59CE701D96}" srcOrd="2" destOrd="0" presId="urn:microsoft.com/office/officeart/2008/layout/VerticalCurvedList"/>
    <dgm:cxn modelId="{CD7E0913-2FF9-49FF-A113-CA3126D6644F}" type="presParOf" srcId="{6D31C02D-AC60-4755-93A5-8E59CE701D96}" destId="{3E6BC4FB-5DFA-46BA-BB1F-3B55DE87E876}" srcOrd="0" destOrd="0" presId="urn:microsoft.com/office/officeart/2008/layout/VerticalCurvedList"/>
    <dgm:cxn modelId="{82A91102-1C41-4B8B-AF46-F6934FFF0EE5}" type="presParOf" srcId="{E8A51377-2C95-4E9F-9BEA-B740838423FD}" destId="{C6155039-ADD9-4741-AB26-5C60C9C8EB7D}" srcOrd="3" destOrd="0" presId="urn:microsoft.com/office/officeart/2008/layout/VerticalCurvedList"/>
    <dgm:cxn modelId="{8B40A69D-47A3-47B8-9396-447F9E453A52}" type="presParOf" srcId="{E8A51377-2C95-4E9F-9BEA-B740838423FD}" destId="{059CEFF4-FF95-41FA-951A-E138536CD975}" srcOrd="4" destOrd="0" presId="urn:microsoft.com/office/officeart/2008/layout/VerticalCurvedList"/>
    <dgm:cxn modelId="{50C4C273-2F17-452D-9E2A-474ED6E663F6}" type="presParOf" srcId="{059CEFF4-FF95-41FA-951A-E138536CD975}" destId="{C1B524EB-D24C-4952-91B5-C51EBA1E2CF6}" srcOrd="0" destOrd="0" presId="urn:microsoft.com/office/officeart/2008/layout/VerticalCurvedList"/>
    <dgm:cxn modelId="{E3FE75E3-25A8-4426-AAA7-F15E27E3A5F0}" type="presParOf" srcId="{E8A51377-2C95-4E9F-9BEA-B740838423FD}" destId="{94B54C82-67A3-48DA-ACB4-4909D959FA9E}" srcOrd="5" destOrd="0" presId="urn:microsoft.com/office/officeart/2008/layout/VerticalCurvedList"/>
    <dgm:cxn modelId="{B6771282-E21F-422E-9515-C49652DC57CB}" type="presParOf" srcId="{E8A51377-2C95-4E9F-9BEA-B740838423FD}" destId="{7B113272-D485-4A15-A14B-5A6306F1C64A}" srcOrd="6" destOrd="0" presId="urn:microsoft.com/office/officeart/2008/layout/VerticalCurvedList"/>
    <dgm:cxn modelId="{2FC5A792-B8A8-4AD7-BE03-9037673C4149}" type="presParOf" srcId="{7B113272-D485-4A15-A14B-5A6306F1C64A}" destId="{97D7D3CA-D8A9-43C9-B273-6390EFFCBEC4}" srcOrd="0" destOrd="0" presId="urn:microsoft.com/office/officeart/2008/layout/VerticalCurvedList"/>
    <dgm:cxn modelId="{7793E987-1303-4DE3-A920-90D9C9B26695}" type="presParOf" srcId="{E8A51377-2C95-4E9F-9BEA-B740838423FD}" destId="{E591B346-359E-4F1D-AE51-F8FE05F447DD}" srcOrd="7" destOrd="0" presId="urn:microsoft.com/office/officeart/2008/layout/VerticalCurvedList"/>
    <dgm:cxn modelId="{03F3CCF3-1F9A-48F4-BAF4-2AD680715845}" type="presParOf" srcId="{E8A51377-2C95-4E9F-9BEA-B740838423FD}" destId="{BF487937-6BDB-43F0-AB39-DF3FA2C5A573}" srcOrd="8" destOrd="0" presId="urn:microsoft.com/office/officeart/2008/layout/VerticalCurvedList"/>
    <dgm:cxn modelId="{C6C64AEC-F7FF-48D6-A5AE-42F898B51648}" type="presParOf" srcId="{BF487937-6BDB-43F0-AB39-DF3FA2C5A573}" destId="{E0B6FD44-BC4A-415D-8303-09FE5AD35CED}" srcOrd="0" destOrd="0" presId="urn:microsoft.com/office/officeart/2008/layout/VerticalCurvedList"/>
    <dgm:cxn modelId="{4984730D-E7F1-4447-84B3-7D5D22900ADB}" type="presParOf" srcId="{E8A51377-2C95-4E9F-9BEA-B740838423FD}" destId="{2692BE34-D6D5-4940-8CFC-17D7D9DA2689}" srcOrd="9" destOrd="0" presId="urn:microsoft.com/office/officeart/2008/layout/VerticalCurvedList"/>
    <dgm:cxn modelId="{E1D6CC01-9D1F-4E68-A03E-F14A7ADAF53F}" type="presParOf" srcId="{E8A51377-2C95-4E9F-9BEA-B740838423FD}" destId="{964926D9-5032-4449-9180-0FEAFE947C62}" srcOrd="10" destOrd="0" presId="urn:microsoft.com/office/officeart/2008/layout/VerticalCurvedList"/>
    <dgm:cxn modelId="{CB544FD6-9619-449E-B01E-60F6D65EDA15}" type="presParOf" srcId="{964926D9-5032-4449-9180-0FEAFE947C62}" destId="{BA320786-C1D9-40F5-91EF-CE12A987E21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97D42B-ACC0-421A-89A0-11660DA7AE5B}"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zh-TW" altLang="en-US"/>
        </a:p>
      </dgm:t>
    </dgm:pt>
    <dgm:pt modelId="{F57F6AAF-7618-48DD-BEDC-C8C7C49E6E74}">
      <dgm:prSet custT="1"/>
      <dgm:spPr/>
      <dgm:t>
        <a:bodyPr/>
        <a:lstStyle/>
        <a:p>
          <a:pPr rtl="0"/>
          <a:r>
            <a:rPr kumimoji="1" lang="zh-TW" altLang="en-US" sz="2800" dirty="0" smtClean="0"/>
            <a:t>價值觀</a:t>
          </a:r>
          <a:endParaRPr lang="zh-TW" altLang="en-US" sz="2800" dirty="0"/>
        </a:p>
      </dgm:t>
    </dgm:pt>
    <dgm:pt modelId="{8A5228E1-949F-4F20-A628-ADB863CF4C83}" type="parTrans" cxnId="{2F20B455-E35C-47ED-BA8A-A0CA0A4A994F}">
      <dgm:prSet/>
      <dgm:spPr/>
      <dgm:t>
        <a:bodyPr/>
        <a:lstStyle/>
        <a:p>
          <a:endParaRPr lang="zh-TW" altLang="en-US"/>
        </a:p>
      </dgm:t>
    </dgm:pt>
    <dgm:pt modelId="{AE3A7FB1-92E9-48D5-A3FD-C92945ACCA40}" type="sibTrans" cxnId="{2F20B455-E35C-47ED-BA8A-A0CA0A4A994F}">
      <dgm:prSet/>
      <dgm:spPr/>
      <dgm:t>
        <a:bodyPr/>
        <a:lstStyle/>
        <a:p>
          <a:endParaRPr lang="zh-TW" altLang="en-US"/>
        </a:p>
      </dgm:t>
    </dgm:pt>
    <dgm:pt modelId="{D203C893-9DC0-46FE-B21F-39E7145CDEA6}">
      <dgm:prSet custT="1"/>
      <dgm:spPr/>
      <dgm:t>
        <a:bodyPr/>
        <a:lstStyle/>
        <a:p>
          <a:pPr rtl="0"/>
          <a:r>
            <a:rPr kumimoji="1" lang="zh-TW" altLang="en-US" sz="2800" dirty="0" smtClean="0"/>
            <a:t>文化價值觀</a:t>
          </a:r>
          <a:endParaRPr lang="zh-TW" altLang="en-US" sz="2800" dirty="0"/>
        </a:p>
      </dgm:t>
    </dgm:pt>
    <dgm:pt modelId="{4249E933-0588-4659-901F-A1D6DE47FA97}" type="parTrans" cxnId="{F02AB936-770A-4C72-A934-A4C529A02B9A}">
      <dgm:prSet/>
      <dgm:spPr/>
      <dgm:t>
        <a:bodyPr/>
        <a:lstStyle/>
        <a:p>
          <a:endParaRPr lang="zh-TW" altLang="en-US"/>
        </a:p>
      </dgm:t>
    </dgm:pt>
    <dgm:pt modelId="{627042CA-7866-4581-A89A-915BE1C4AF45}" type="sibTrans" cxnId="{F02AB936-770A-4C72-A934-A4C529A02B9A}">
      <dgm:prSet/>
      <dgm:spPr/>
      <dgm:t>
        <a:bodyPr/>
        <a:lstStyle/>
        <a:p>
          <a:endParaRPr lang="zh-TW" altLang="en-US"/>
        </a:p>
      </dgm:t>
    </dgm:pt>
    <dgm:pt modelId="{58414975-C6B1-47B2-B612-25065B25926B}">
      <dgm:prSet custT="1"/>
      <dgm:spPr/>
      <dgm:t>
        <a:bodyPr/>
        <a:lstStyle/>
        <a:p>
          <a:pPr rtl="0"/>
          <a:r>
            <a:rPr kumimoji="1" lang="zh-TW" altLang="en-US" sz="2400" dirty="0" smtClean="0"/>
            <a:t>人們對於各種事物相對重要性的評斷，其範圍很廣，例如每個人對金錢、工作、家庭、休閒都有其獨特的價值觀</a:t>
          </a:r>
          <a:endParaRPr lang="zh-TW" altLang="en-US" sz="2400" dirty="0"/>
        </a:p>
      </dgm:t>
    </dgm:pt>
    <dgm:pt modelId="{0CA3631C-C67D-4E68-BC32-B8D661189FEC}" type="parTrans" cxnId="{53386736-EB33-4D05-8EC0-AC8189A2CF10}">
      <dgm:prSet/>
      <dgm:spPr/>
      <dgm:t>
        <a:bodyPr/>
        <a:lstStyle/>
        <a:p>
          <a:endParaRPr lang="zh-TW" altLang="en-US"/>
        </a:p>
      </dgm:t>
    </dgm:pt>
    <dgm:pt modelId="{54852431-40DF-44C1-A2FF-ADB990212BD8}" type="sibTrans" cxnId="{53386736-EB33-4D05-8EC0-AC8189A2CF10}">
      <dgm:prSet/>
      <dgm:spPr/>
      <dgm:t>
        <a:bodyPr/>
        <a:lstStyle/>
        <a:p>
          <a:endParaRPr lang="zh-TW" altLang="en-US"/>
        </a:p>
      </dgm:t>
    </dgm:pt>
    <dgm:pt modelId="{C4D7CA7A-83EF-4041-A8D8-55C84C48A4A2}">
      <dgm:prSet custT="1"/>
      <dgm:spPr/>
      <dgm:t>
        <a:bodyPr/>
        <a:lstStyle/>
        <a:p>
          <a:pPr rtl="0"/>
          <a:r>
            <a:rPr kumimoji="1" lang="zh-TW" altLang="en-US" sz="2400" dirty="0" smtClean="0"/>
            <a:t>不同的國家民族在價值觀上的差異，其範圍也同樣寬廣  </a:t>
          </a:r>
          <a:endParaRPr lang="zh-TW" altLang="en-US" sz="2400" dirty="0"/>
        </a:p>
      </dgm:t>
    </dgm:pt>
    <dgm:pt modelId="{31B25CEE-02AB-4ED2-A0C2-219B7A899389}" type="parTrans" cxnId="{8E9C167B-3421-4777-9871-5BBE605C6DA9}">
      <dgm:prSet/>
      <dgm:spPr/>
      <dgm:t>
        <a:bodyPr/>
        <a:lstStyle/>
        <a:p>
          <a:endParaRPr lang="zh-TW" altLang="en-US"/>
        </a:p>
      </dgm:t>
    </dgm:pt>
    <dgm:pt modelId="{B6D52E40-07A9-4CE8-81C5-D428F41DE6AD}" type="sibTrans" cxnId="{8E9C167B-3421-4777-9871-5BBE605C6DA9}">
      <dgm:prSet/>
      <dgm:spPr/>
      <dgm:t>
        <a:bodyPr/>
        <a:lstStyle/>
        <a:p>
          <a:endParaRPr lang="zh-TW" altLang="en-US"/>
        </a:p>
      </dgm:t>
    </dgm:pt>
    <dgm:pt modelId="{BB357200-9050-4EA0-BA64-2865FC2B2F85}" type="pres">
      <dgm:prSet presAssocID="{9E97D42B-ACC0-421A-89A0-11660DA7AE5B}" presName="Name0" presStyleCnt="0">
        <dgm:presLayoutVars>
          <dgm:dir/>
          <dgm:animLvl val="lvl"/>
          <dgm:resizeHandles val="exact"/>
        </dgm:presLayoutVars>
      </dgm:prSet>
      <dgm:spPr/>
      <dgm:t>
        <a:bodyPr/>
        <a:lstStyle/>
        <a:p>
          <a:endParaRPr lang="zh-TW" altLang="en-US"/>
        </a:p>
      </dgm:t>
    </dgm:pt>
    <dgm:pt modelId="{50DF2AE8-0AAB-47CD-8F52-F9B35248E0A3}" type="pres">
      <dgm:prSet presAssocID="{F57F6AAF-7618-48DD-BEDC-C8C7C49E6E74}" presName="linNode" presStyleCnt="0"/>
      <dgm:spPr/>
    </dgm:pt>
    <dgm:pt modelId="{2E9C4D80-9A22-4B63-91C3-81A7401B3537}" type="pres">
      <dgm:prSet presAssocID="{F57F6AAF-7618-48DD-BEDC-C8C7C49E6E74}" presName="parentText" presStyleLbl="node1" presStyleIdx="0" presStyleCnt="2" custScaleX="72465" custScaleY="124309">
        <dgm:presLayoutVars>
          <dgm:chMax val="1"/>
          <dgm:bulletEnabled val="1"/>
        </dgm:presLayoutVars>
      </dgm:prSet>
      <dgm:spPr/>
      <dgm:t>
        <a:bodyPr/>
        <a:lstStyle/>
        <a:p>
          <a:endParaRPr lang="zh-TW" altLang="en-US"/>
        </a:p>
      </dgm:t>
    </dgm:pt>
    <dgm:pt modelId="{96C3696B-8363-4700-842D-CFC120218984}" type="pres">
      <dgm:prSet presAssocID="{F57F6AAF-7618-48DD-BEDC-C8C7C49E6E74}" presName="descendantText" presStyleLbl="alignAccFollowNode1" presStyleIdx="0" presStyleCnt="2" custScaleX="112886" custScaleY="125760">
        <dgm:presLayoutVars>
          <dgm:bulletEnabled val="1"/>
        </dgm:presLayoutVars>
      </dgm:prSet>
      <dgm:spPr/>
      <dgm:t>
        <a:bodyPr/>
        <a:lstStyle/>
        <a:p>
          <a:endParaRPr lang="zh-TW" altLang="en-US"/>
        </a:p>
      </dgm:t>
    </dgm:pt>
    <dgm:pt modelId="{8F44DCEA-E11E-4350-B176-78E981E5FF85}" type="pres">
      <dgm:prSet presAssocID="{AE3A7FB1-92E9-48D5-A3FD-C92945ACCA40}" presName="sp" presStyleCnt="0"/>
      <dgm:spPr/>
    </dgm:pt>
    <dgm:pt modelId="{70DD3AFF-AB8D-4212-BC0B-5087F6B7E35F}" type="pres">
      <dgm:prSet presAssocID="{D203C893-9DC0-46FE-B21F-39E7145CDEA6}" presName="linNode" presStyleCnt="0"/>
      <dgm:spPr/>
    </dgm:pt>
    <dgm:pt modelId="{37EFD494-FFF5-471A-A4B8-BBC06729D87F}" type="pres">
      <dgm:prSet presAssocID="{D203C893-9DC0-46FE-B21F-39E7145CDEA6}" presName="parentText" presStyleLbl="node1" presStyleIdx="1" presStyleCnt="2" custScaleX="72465">
        <dgm:presLayoutVars>
          <dgm:chMax val="1"/>
          <dgm:bulletEnabled val="1"/>
        </dgm:presLayoutVars>
      </dgm:prSet>
      <dgm:spPr/>
      <dgm:t>
        <a:bodyPr/>
        <a:lstStyle/>
        <a:p>
          <a:endParaRPr lang="zh-TW" altLang="en-US"/>
        </a:p>
      </dgm:t>
    </dgm:pt>
    <dgm:pt modelId="{EBA8D7D4-1C11-430B-A4F1-FCAAF23CAB54}" type="pres">
      <dgm:prSet presAssocID="{D203C893-9DC0-46FE-B21F-39E7145CDEA6}" presName="descendantText" presStyleLbl="alignAccFollowNode1" presStyleIdx="1" presStyleCnt="2" custScaleX="112886">
        <dgm:presLayoutVars>
          <dgm:bulletEnabled val="1"/>
        </dgm:presLayoutVars>
      </dgm:prSet>
      <dgm:spPr/>
      <dgm:t>
        <a:bodyPr/>
        <a:lstStyle/>
        <a:p>
          <a:endParaRPr lang="zh-TW" altLang="en-US"/>
        </a:p>
      </dgm:t>
    </dgm:pt>
  </dgm:ptLst>
  <dgm:cxnLst>
    <dgm:cxn modelId="{23CA75D1-0B67-4D9A-BC59-B48EE7291F17}" type="presOf" srcId="{C4D7CA7A-83EF-4041-A8D8-55C84C48A4A2}" destId="{EBA8D7D4-1C11-430B-A4F1-FCAAF23CAB54}" srcOrd="0" destOrd="0" presId="urn:microsoft.com/office/officeart/2005/8/layout/vList5"/>
    <dgm:cxn modelId="{E9F7035D-E884-4249-8062-8B8AE5C6AC62}" type="presOf" srcId="{D203C893-9DC0-46FE-B21F-39E7145CDEA6}" destId="{37EFD494-FFF5-471A-A4B8-BBC06729D87F}" srcOrd="0" destOrd="0" presId="urn:microsoft.com/office/officeart/2005/8/layout/vList5"/>
    <dgm:cxn modelId="{3769ECFA-4552-480D-8C1F-D00F310BE021}" type="presOf" srcId="{F57F6AAF-7618-48DD-BEDC-C8C7C49E6E74}" destId="{2E9C4D80-9A22-4B63-91C3-81A7401B3537}" srcOrd="0" destOrd="0" presId="urn:microsoft.com/office/officeart/2005/8/layout/vList5"/>
    <dgm:cxn modelId="{53386736-EB33-4D05-8EC0-AC8189A2CF10}" srcId="{F57F6AAF-7618-48DD-BEDC-C8C7C49E6E74}" destId="{58414975-C6B1-47B2-B612-25065B25926B}" srcOrd="0" destOrd="0" parTransId="{0CA3631C-C67D-4E68-BC32-B8D661189FEC}" sibTransId="{54852431-40DF-44C1-A2FF-ADB990212BD8}"/>
    <dgm:cxn modelId="{F02AB936-770A-4C72-A934-A4C529A02B9A}" srcId="{9E97D42B-ACC0-421A-89A0-11660DA7AE5B}" destId="{D203C893-9DC0-46FE-B21F-39E7145CDEA6}" srcOrd="1" destOrd="0" parTransId="{4249E933-0588-4659-901F-A1D6DE47FA97}" sibTransId="{627042CA-7866-4581-A89A-915BE1C4AF45}"/>
    <dgm:cxn modelId="{CCB83AA0-48FB-4EAD-B5B9-9F507CBC3A87}" type="presOf" srcId="{9E97D42B-ACC0-421A-89A0-11660DA7AE5B}" destId="{BB357200-9050-4EA0-BA64-2865FC2B2F85}" srcOrd="0" destOrd="0" presId="urn:microsoft.com/office/officeart/2005/8/layout/vList5"/>
    <dgm:cxn modelId="{8E9C167B-3421-4777-9871-5BBE605C6DA9}" srcId="{D203C893-9DC0-46FE-B21F-39E7145CDEA6}" destId="{C4D7CA7A-83EF-4041-A8D8-55C84C48A4A2}" srcOrd="0" destOrd="0" parTransId="{31B25CEE-02AB-4ED2-A0C2-219B7A899389}" sibTransId="{B6D52E40-07A9-4CE8-81C5-D428F41DE6AD}"/>
    <dgm:cxn modelId="{2F20B455-E35C-47ED-BA8A-A0CA0A4A994F}" srcId="{9E97D42B-ACC0-421A-89A0-11660DA7AE5B}" destId="{F57F6AAF-7618-48DD-BEDC-C8C7C49E6E74}" srcOrd="0" destOrd="0" parTransId="{8A5228E1-949F-4F20-A628-ADB863CF4C83}" sibTransId="{AE3A7FB1-92E9-48D5-A3FD-C92945ACCA40}"/>
    <dgm:cxn modelId="{DB0D5C85-3195-490D-A6D0-228CAF626B52}" type="presOf" srcId="{58414975-C6B1-47B2-B612-25065B25926B}" destId="{96C3696B-8363-4700-842D-CFC120218984}" srcOrd="0" destOrd="0" presId="urn:microsoft.com/office/officeart/2005/8/layout/vList5"/>
    <dgm:cxn modelId="{88C50590-A0E8-4EF6-9DF9-AC27D185C4FA}" type="presParOf" srcId="{BB357200-9050-4EA0-BA64-2865FC2B2F85}" destId="{50DF2AE8-0AAB-47CD-8F52-F9B35248E0A3}" srcOrd="0" destOrd="0" presId="urn:microsoft.com/office/officeart/2005/8/layout/vList5"/>
    <dgm:cxn modelId="{180BD1A1-128E-4946-B40E-FF3EC501AC8E}" type="presParOf" srcId="{50DF2AE8-0AAB-47CD-8F52-F9B35248E0A3}" destId="{2E9C4D80-9A22-4B63-91C3-81A7401B3537}" srcOrd="0" destOrd="0" presId="urn:microsoft.com/office/officeart/2005/8/layout/vList5"/>
    <dgm:cxn modelId="{D8CFB6D1-A8D9-41EB-99D3-A63611700187}" type="presParOf" srcId="{50DF2AE8-0AAB-47CD-8F52-F9B35248E0A3}" destId="{96C3696B-8363-4700-842D-CFC120218984}" srcOrd="1" destOrd="0" presId="urn:microsoft.com/office/officeart/2005/8/layout/vList5"/>
    <dgm:cxn modelId="{4FD23DCB-AFEB-484A-AB7B-ED7E437229ED}" type="presParOf" srcId="{BB357200-9050-4EA0-BA64-2865FC2B2F85}" destId="{8F44DCEA-E11E-4350-B176-78E981E5FF85}" srcOrd="1" destOrd="0" presId="urn:microsoft.com/office/officeart/2005/8/layout/vList5"/>
    <dgm:cxn modelId="{6DBC3B6E-1DF4-448A-B421-DD64830CFB1D}" type="presParOf" srcId="{BB357200-9050-4EA0-BA64-2865FC2B2F85}" destId="{70DD3AFF-AB8D-4212-BC0B-5087F6B7E35F}" srcOrd="2" destOrd="0" presId="urn:microsoft.com/office/officeart/2005/8/layout/vList5"/>
    <dgm:cxn modelId="{41381A7C-BE06-4603-99CB-1D1854040B82}" type="presParOf" srcId="{70DD3AFF-AB8D-4212-BC0B-5087F6B7E35F}" destId="{37EFD494-FFF5-471A-A4B8-BBC06729D87F}" srcOrd="0" destOrd="0" presId="urn:microsoft.com/office/officeart/2005/8/layout/vList5"/>
    <dgm:cxn modelId="{E07872FB-A8E3-4DB2-A18D-21FC43A97C35}" type="presParOf" srcId="{70DD3AFF-AB8D-4212-BC0B-5087F6B7E35F}" destId="{EBA8D7D4-1C11-430B-A4F1-FCAAF23CAB5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828A34-C9ED-49BC-9EDE-59DA15E8BB56}"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zh-TW" altLang="en-US"/>
        </a:p>
      </dgm:t>
    </dgm:pt>
    <dgm:pt modelId="{4761A6DA-3BB8-48DC-90D8-8E6C6C74F8CF}">
      <dgm:prSet custT="1"/>
      <dgm:spPr/>
      <dgm:t>
        <a:bodyPr/>
        <a:lstStyle/>
        <a:p>
          <a:pPr rtl="0"/>
          <a:r>
            <a:rPr kumimoji="1" lang="zh-TW" sz="2400" dirty="0" smtClean="0"/>
            <a:t>個人主義</a:t>
          </a:r>
          <a:r>
            <a:rPr kumimoji="1" lang="zh-TW" sz="1800" dirty="0" smtClean="0"/>
            <a:t>（</a:t>
          </a:r>
          <a:r>
            <a:rPr kumimoji="1" lang="en-US" sz="1800" dirty="0" smtClean="0"/>
            <a:t>individualism</a:t>
          </a:r>
          <a:r>
            <a:rPr kumimoji="1" lang="zh-TW" sz="1800" dirty="0" smtClean="0"/>
            <a:t>）</a:t>
          </a:r>
          <a:r>
            <a:rPr kumimoji="1" lang="zh-TW" sz="2400" dirty="0" smtClean="0"/>
            <a:t>對集體主義</a:t>
          </a:r>
          <a:r>
            <a:rPr kumimoji="1" lang="zh-TW" sz="1800" dirty="0" smtClean="0"/>
            <a:t>（</a:t>
          </a:r>
          <a:r>
            <a:rPr kumimoji="1" lang="en-US" sz="1800" dirty="0" smtClean="0"/>
            <a:t>collectivism</a:t>
          </a:r>
          <a:r>
            <a:rPr kumimoji="1" lang="zh-TW" sz="1800" dirty="0" smtClean="0"/>
            <a:t>）</a:t>
          </a:r>
          <a:r>
            <a:rPr kumimoji="1" lang="en-US" sz="1800" dirty="0" smtClean="0"/>
            <a:t> </a:t>
          </a:r>
          <a:endParaRPr kumimoji="1" lang="zh-TW" sz="1800" dirty="0"/>
        </a:p>
      </dgm:t>
    </dgm:pt>
    <dgm:pt modelId="{223D0ADA-42DE-4332-9378-F06FA8C8D27C}" type="parTrans" cxnId="{1845BA4D-9457-4F87-96B2-DC5D2F582396}">
      <dgm:prSet/>
      <dgm:spPr/>
      <dgm:t>
        <a:bodyPr/>
        <a:lstStyle/>
        <a:p>
          <a:endParaRPr lang="zh-TW" altLang="en-US"/>
        </a:p>
      </dgm:t>
    </dgm:pt>
    <dgm:pt modelId="{A580FF68-255B-4905-AEE2-D1B58673CDF7}" type="sibTrans" cxnId="{1845BA4D-9457-4F87-96B2-DC5D2F582396}">
      <dgm:prSet/>
      <dgm:spPr/>
      <dgm:t>
        <a:bodyPr/>
        <a:lstStyle/>
        <a:p>
          <a:endParaRPr lang="zh-TW" altLang="en-US"/>
        </a:p>
      </dgm:t>
    </dgm:pt>
    <dgm:pt modelId="{0717981A-1543-428B-A50D-C4C8D6DAB1E6}">
      <dgm:prSet custT="1"/>
      <dgm:spPr/>
      <dgm:t>
        <a:bodyPr/>
        <a:lstStyle/>
        <a:p>
          <a:pPr rtl="0"/>
          <a:r>
            <a:rPr kumimoji="1" lang="zh-TW" sz="2400" dirty="0" smtClean="0"/>
            <a:t>權力距離</a:t>
          </a:r>
          <a:r>
            <a:rPr kumimoji="1" lang="zh-TW" sz="1800" dirty="0" smtClean="0"/>
            <a:t>（</a:t>
          </a:r>
          <a:r>
            <a:rPr kumimoji="1" lang="en-US" sz="1800" dirty="0" smtClean="0"/>
            <a:t>power distance</a:t>
          </a:r>
          <a:r>
            <a:rPr kumimoji="1" lang="zh-TW" sz="1800" dirty="0" smtClean="0"/>
            <a:t>）</a:t>
          </a:r>
          <a:r>
            <a:rPr kumimoji="1" lang="en-US" sz="1800" dirty="0" smtClean="0"/>
            <a:t> </a:t>
          </a:r>
          <a:endParaRPr kumimoji="1" lang="zh-TW" sz="1800" dirty="0"/>
        </a:p>
      </dgm:t>
    </dgm:pt>
    <dgm:pt modelId="{0AE53A9D-D596-433F-A8E2-85F14CFBC329}" type="parTrans" cxnId="{D80EFA66-E846-4FCC-82D6-65F57C840811}">
      <dgm:prSet/>
      <dgm:spPr/>
      <dgm:t>
        <a:bodyPr/>
        <a:lstStyle/>
        <a:p>
          <a:endParaRPr lang="zh-TW" altLang="en-US"/>
        </a:p>
      </dgm:t>
    </dgm:pt>
    <dgm:pt modelId="{BC05A912-4C4F-4784-A51B-F5725E914381}" type="sibTrans" cxnId="{D80EFA66-E846-4FCC-82D6-65F57C840811}">
      <dgm:prSet/>
      <dgm:spPr/>
      <dgm:t>
        <a:bodyPr/>
        <a:lstStyle/>
        <a:p>
          <a:endParaRPr lang="zh-TW" altLang="en-US"/>
        </a:p>
      </dgm:t>
    </dgm:pt>
    <dgm:pt modelId="{2A7EAD6E-8E7D-46FB-BCD3-8CD25AE15BE3}">
      <dgm:prSet custT="1"/>
      <dgm:spPr/>
      <dgm:t>
        <a:bodyPr/>
        <a:lstStyle/>
        <a:p>
          <a:pPr rtl="0"/>
          <a:r>
            <a:rPr kumimoji="1" lang="zh-TW" sz="2400" dirty="0" smtClean="0"/>
            <a:t>不確定性規避</a:t>
          </a:r>
          <a:r>
            <a:rPr kumimoji="1" lang="zh-TW" sz="1800" dirty="0" smtClean="0"/>
            <a:t>（</a:t>
          </a:r>
          <a:r>
            <a:rPr kumimoji="1" lang="en-US" sz="1800" dirty="0" smtClean="0"/>
            <a:t>uncertainty avoidance</a:t>
          </a:r>
          <a:r>
            <a:rPr kumimoji="1" lang="zh-TW" sz="1800" dirty="0" smtClean="0"/>
            <a:t>）</a:t>
          </a:r>
          <a:r>
            <a:rPr kumimoji="1" lang="en-US" sz="1800" dirty="0" smtClean="0"/>
            <a:t> </a:t>
          </a:r>
          <a:endParaRPr kumimoji="1" lang="zh-TW" sz="1800" dirty="0"/>
        </a:p>
      </dgm:t>
    </dgm:pt>
    <dgm:pt modelId="{7E45966D-C00D-4062-A533-460A801D96B2}" type="parTrans" cxnId="{553989CA-DE7D-4BBF-AB22-5CBD4436A42D}">
      <dgm:prSet/>
      <dgm:spPr/>
      <dgm:t>
        <a:bodyPr/>
        <a:lstStyle/>
        <a:p>
          <a:endParaRPr lang="zh-TW" altLang="en-US"/>
        </a:p>
      </dgm:t>
    </dgm:pt>
    <dgm:pt modelId="{B67095C3-C023-432A-AEFB-867FA7E431D2}" type="sibTrans" cxnId="{553989CA-DE7D-4BBF-AB22-5CBD4436A42D}">
      <dgm:prSet/>
      <dgm:spPr/>
      <dgm:t>
        <a:bodyPr/>
        <a:lstStyle/>
        <a:p>
          <a:endParaRPr lang="zh-TW" altLang="en-US"/>
        </a:p>
      </dgm:t>
    </dgm:pt>
    <dgm:pt modelId="{522D4216-E844-4C10-BB3D-7B93F557C6ED}">
      <dgm:prSet custT="1"/>
      <dgm:spPr/>
      <dgm:t>
        <a:bodyPr/>
        <a:lstStyle/>
        <a:p>
          <a:pPr rtl="0"/>
          <a:r>
            <a:rPr kumimoji="1" lang="zh-TW" sz="2400" dirty="0" smtClean="0"/>
            <a:t>陽剛</a:t>
          </a:r>
          <a:r>
            <a:rPr kumimoji="1" lang="zh-TW" sz="1800" dirty="0" smtClean="0"/>
            <a:t>（</a:t>
          </a:r>
          <a:r>
            <a:rPr kumimoji="1" lang="en-US" sz="1800" dirty="0" smtClean="0"/>
            <a:t>masculinity</a:t>
          </a:r>
          <a:r>
            <a:rPr kumimoji="1" lang="zh-TW" sz="1800" dirty="0" smtClean="0"/>
            <a:t>）</a:t>
          </a:r>
          <a:r>
            <a:rPr kumimoji="1" lang="zh-TW" sz="2400" dirty="0" smtClean="0"/>
            <a:t>對陰柔</a:t>
          </a:r>
          <a:r>
            <a:rPr kumimoji="1" lang="zh-TW" sz="1800" dirty="0" smtClean="0"/>
            <a:t>（</a:t>
          </a:r>
          <a:r>
            <a:rPr kumimoji="1" lang="en-US" sz="1800" dirty="0" smtClean="0"/>
            <a:t>femininity</a:t>
          </a:r>
          <a:r>
            <a:rPr kumimoji="1" lang="zh-TW" sz="1800" dirty="0" smtClean="0"/>
            <a:t>）</a:t>
          </a:r>
          <a:r>
            <a:rPr kumimoji="1" lang="en-US" sz="1800" dirty="0" smtClean="0"/>
            <a:t> </a:t>
          </a:r>
          <a:endParaRPr kumimoji="1" lang="zh-TW" sz="1800" dirty="0"/>
        </a:p>
      </dgm:t>
    </dgm:pt>
    <dgm:pt modelId="{5EE5C74C-E5EC-4046-B07C-1489A848DE1C}" type="parTrans" cxnId="{768FDF00-0C5B-4400-8F8B-75C887B4B731}">
      <dgm:prSet/>
      <dgm:spPr/>
      <dgm:t>
        <a:bodyPr/>
        <a:lstStyle/>
        <a:p>
          <a:endParaRPr lang="zh-TW" altLang="en-US"/>
        </a:p>
      </dgm:t>
    </dgm:pt>
    <dgm:pt modelId="{CEEAE190-B8C6-4C8B-98F5-2E74E3BF8D40}" type="sibTrans" cxnId="{768FDF00-0C5B-4400-8F8B-75C887B4B731}">
      <dgm:prSet/>
      <dgm:spPr/>
      <dgm:t>
        <a:bodyPr/>
        <a:lstStyle/>
        <a:p>
          <a:endParaRPr lang="zh-TW" altLang="en-US"/>
        </a:p>
      </dgm:t>
    </dgm:pt>
    <dgm:pt modelId="{08BA4EBA-87EE-46D1-914E-685890F8BA69}">
      <dgm:prSet custT="1"/>
      <dgm:spPr/>
      <dgm:t>
        <a:bodyPr/>
        <a:lstStyle/>
        <a:p>
          <a:pPr rtl="0"/>
          <a:r>
            <a:rPr kumimoji="1" lang="zh-TW" sz="2400" dirty="0" smtClean="0"/>
            <a:t>儒家思想</a:t>
          </a:r>
          <a:r>
            <a:rPr kumimoji="1" lang="zh-TW" sz="1800" dirty="0" smtClean="0"/>
            <a:t>（</a:t>
          </a:r>
          <a:r>
            <a:rPr kumimoji="1" lang="en-US" sz="1800" dirty="0" smtClean="0"/>
            <a:t>Confucian Dynamism</a:t>
          </a:r>
          <a:r>
            <a:rPr kumimoji="1" lang="zh-TW" sz="1800" dirty="0" smtClean="0"/>
            <a:t>）</a:t>
          </a:r>
          <a:r>
            <a:rPr kumimoji="1" lang="zh-TW" sz="2400" dirty="0" smtClean="0"/>
            <a:t>或時間導向</a:t>
          </a:r>
          <a:r>
            <a:rPr kumimoji="1" lang="zh-TW" sz="1800" dirty="0" smtClean="0"/>
            <a:t>（</a:t>
          </a:r>
          <a:r>
            <a:rPr kumimoji="1" lang="en-US" sz="1800" dirty="0" smtClean="0"/>
            <a:t>time orientation</a:t>
          </a:r>
          <a:r>
            <a:rPr kumimoji="1" lang="zh-TW" sz="1800" dirty="0" smtClean="0"/>
            <a:t>）</a:t>
          </a:r>
          <a:endParaRPr kumimoji="1" lang="zh-TW" sz="1800" dirty="0"/>
        </a:p>
      </dgm:t>
    </dgm:pt>
    <dgm:pt modelId="{1D52AD85-0F69-475E-A79A-A6C2CF81D2C6}" type="parTrans" cxnId="{00908E2E-B8A4-43CF-9AC4-7BE2553DD095}">
      <dgm:prSet/>
      <dgm:spPr/>
      <dgm:t>
        <a:bodyPr/>
        <a:lstStyle/>
        <a:p>
          <a:endParaRPr lang="zh-TW" altLang="en-US"/>
        </a:p>
      </dgm:t>
    </dgm:pt>
    <dgm:pt modelId="{E100A99C-F310-41BE-B4FF-73BAB496C213}" type="sibTrans" cxnId="{00908E2E-B8A4-43CF-9AC4-7BE2553DD095}">
      <dgm:prSet/>
      <dgm:spPr/>
      <dgm:t>
        <a:bodyPr/>
        <a:lstStyle/>
        <a:p>
          <a:endParaRPr lang="zh-TW" altLang="en-US"/>
        </a:p>
      </dgm:t>
    </dgm:pt>
    <dgm:pt modelId="{7C0A8322-BAB4-473D-ABA0-F83C75993358}" type="pres">
      <dgm:prSet presAssocID="{FF828A34-C9ED-49BC-9EDE-59DA15E8BB56}" presName="linear" presStyleCnt="0">
        <dgm:presLayoutVars>
          <dgm:animLvl val="lvl"/>
          <dgm:resizeHandles val="exact"/>
        </dgm:presLayoutVars>
      </dgm:prSet>
      <dgm:spPr/>
      <dgm:t>
        <a:bodyPr/>
        <a:lstStyle/>
        <a:p>
          <a:endParaRPr lang="zh-TW" altLang="en-US"/>
        </a:p>
      </dgm:t>
    </dgm:pt>
    <dgm:pt modelId="{8FBC5C90-A01A-4CB2-A428-B4E77DF28D1B}" type="pres">
      <dgm:prSet presAssocID="{4761A6DA-3BB8-48DC-90D8-8E6C6C74F8CF}" presName="parentText" presStyleLbl="node1" presStyleIdx="0" presStyleCnt="5">
        <dgm:presLayoutVars>
          <dgm:chMax val="0"/>
          <dgm:bulletEnabled val="1"/>
        </dgm:presLayoutVars>
      </dgm:prSet>
      <dgm:spPr/>
      <dgm:t>
        <a:bodyPr/>
        <a:lstStyle/>
        <a:p>
          <a:endParaRPr lang="zh-TW" altLang="en-US"/>
        </a:p>
      </dgm:t>
    </dgm:pt>
    <dgm:pt modelId="{AF77C799-8D3E-440B-BBFE-E6554E312BF8}" type="pres">
      <dgm:prSet presAssocID="{A580FF68-255B-4905-AEE2-D1B58673CDF7}" presName="spacer" presStyleCnt="0"/>
      <dgm:spPr/>
    </dgm:pt>
    <dgm:pt modelId="{01B246B2-0044-4F15-AA22-CFD784318234}" type="pres">
      <dgm:prSet presAssocID="{0717981A-1543-428B-A50D-C4C8D6DAB1E6}" presName="parentText" presStyleLbl="node1" presStyleIdx="1" presStyleCnt="5">
        <dgm:presLayoutVars>
          <dgm:chMax val="0"/>
          <dgm:bulletEnabled val="1"/>
        </dgm:presLayoutVars>
      </dgm:prSet>
      <dgm:spPr/>
      <dgm:t>
        <a:bodyPr/>
        <a:lstStyle/>
        <a:p>
          <a:endParaRPr lang="zh-TW" altLang="en-US"/>
        </a:p>
      </dgm:t>
    </dgm:pt>
    <dgm:pt modelId="{2AB9F75E-D322-4C3E-ACC5-E25B086A7C85}" type="pres">
      <dgm:prSet presAssocID="{BC05A912-4C4F-4784-A51B-F5725E914381}" presName="spacer" presStyleCnt="0"/>
      <dgm:spPr/>
    </dgm:pt>
    <dgm:pt modelId="{5B48B951-B3F8-4EEB-A6E8-BE2DD27624DF}" type="pres">
      <dgm:prSet presAssocID="{2A7EAD6E-8E7D-46FB-BCD3-8CD25AE15BE3}" presName="parentText" presStyleLbl="node1" presStyleIdx="2" presStyleCnt="5">
        <dgm:presLayoutVars>
          <dgm:chMax val="0"/>
          <dgm:bulletEnabled val="1"/>
        </dgm:presLayoutVars>
      </dgm:prSet>
      <dgm:spPr/>
      <dgm:t>
        <a:bodyPr/>
        <a:lstStyle/>
        <a:p>
          <a:endParaRPr lang="zh-TW" altLang="en-US"/>
        </a:p>
      </dgm:t>
    </dgm:pt>
    <dgm:pt modelId="{A91D0712-AF38-4A8F-BCCB-C01F2561308C}" type="pres">
      <dgm:prSet presAssocID="{B67095C3-C023-432A-AEFB-867FA7E431D2}" presName="spacer" presStyleCnt="0"/>
      <dgm:spPr/>
    </dgm:pt>
    <dgm:pt modelId="{2613A174-63A7-4CD5-8915-4DE54BEE4F31}" type="pres">
      <dgm:prSet presAssocID="{522D4216-E844-4C10-BB3D-7B93F557C6ED}" presName="parentText" presStyleLbl="node1" presStyleIdx="3" presStyleCnt="5">
        <dgm:presLayoutVars>
          <dgm:chMax val="0"/>
          <dgm:bulletEnabled val="1"/>
        </dgm:presLayoutVars>
      </dgm:prSet>
      <dgm:spPr/>
      <dgm:t>
        <a:bodyPr/>
        <a:lstStyle/>
        <a:p>
          <a:endParaRPr lang="zh-TW" altLang="en-US"/>
        </a:p>
      </dgm:t>
    </dgm:pt>
    <dgm:pt modelId="{90452308-96CE-47C3-86DA-199B906B3410}" type="pres">
      <dgm:prSet presAssocID="{CEEAE190-B8C6-4C8B-98F5-2E74E3BF8D40}" presName="spacer" presStyleCnt="0"/>
      <dgm:spPr/>
    </dgm:pt>
    <dgm:pt modelId="{D7FBAFC9-22D2-4E15-A35B-BB07E24CE029}" type="pres">
      <dgm:prSet presAssocID="{08BA4EBA-87EE-46D1-914E-685890F8BA69}" presName="parentText" presStyleLbl="node1" presStyleIdx="4" presStyleCnt="5">
        <dgm:presLayoutVars>
          <dgm:chMax val="0"/>
          <dgm:bulletEnabled val="1"/>
        </dgm:presLayoutVars>
      </dgm:prSet>
      <dgm:spPr/>
      <dgm:t>
        <a:bodyPr/>
        <a:lstStyle/>
        <a:p>
          <a:endParaRPr lang="zh-TW" altLang="en-US"/>
        </a:p>
      </dgm:t>
    </dgm:pt>
  </dgm:ptLst>
  <dgm:cxnLst>
    <dgm:cxn modelId="{DFBBB2E9-CB07-4CA1-B032-3CDA80FDA0AA}" type="presOf" srcId="{0717981A-1543-428B-A50D-C4C8D6DAB1E6}" destId="{01B246B2-0044-4F15-AA22-CFD784318234}" srcOrd="0" destOrd="0" presId="urn:microsoft.com/office/officeart/2005/8/layout/vList2"/>
    <dgm:cxn modelId="{1845BA4D-9457-4F87-96B2-DC5D2F582396}" srcId="{FF828A34-C9ED-49BC-9EDE-59DA15E8BB56}" destId="{4761A6DA-3BB8-48DC-90D8-8E6C6C74F8CF}" srcOrd="0" destOrd="0" parTransId="{223D0ADA-42DE-4332-9378-F06FA8C8D27C}" sibTransId="{A580FF68-255B-4905-AEE2-D1B58673CDF7}"/>
    <dgm:cxn modelId="{3B66B80E-E1D9-4A4F-81C9-B1A054860278}" type="presOf" srcId="{08BA4EBA-87EE-46D1-914E-685890F8BA69}" destId="{D7FBAFC9-22D2-4E15-A35B-BB07E24CE029}" srcOrd="0" destOrd="0" presId="urn:microsoft.com/office/officeart/2005/8/layout/vList2"/>
    <dgm:cxn modelId="{A0B7BAFD-E086-44F5-80EE-1464FAECCB7E}" type="presOf" srcId="{2A7EAD6E-8E7D-46FB-BCD3-8CD25AE15BE3}" destId="{5B48B951-B3F8-4EEB-A6E8-BE2DD27624DF}" srcOrd="0" destOrd="0" presId="urn:microsoft.com/office/officeart/2005/8/layout/vList2"/>
    <dgm:cxn modelId="{553989CA-DE7D-4BBF-AB22-5CBD4436A42D}" srcId="{FF828A34-C9ED-49BC-9EDE-59DA15E8BB56}" destId="{2A7EAD6E-8E7D-46FB-BCD3-8CD25AE15BE3}" srcOrd="2" destOrd="0" parTransId="{7E45966D-C00D-4062-A533-460A801D96B2}" sibTransId="{B67095C3-C023-432A-AEFB-867FA7E431D2}"/>
    <dgm:cxn modelId="{D3F5D991-A0A6-4FF2-81CD-8435BB64E81F}" type="presOf" srcId="{4761A6DA-3BB8-48DC-90D8-8E6C6C74F8CF}" destId="{8FBC5C90-A01A-4CB2-A428-B4E77DF28D1B}" srcOrd="0" destOrd="0" presId="urn:microsoft.com/office/officeart/2005/8/layout/vList2"/>
    <dgm:cxn modelId="{00908E2E-B8A4-43CF-9AC4-7BE2553DD095}" srcId="{FF828A34-C9ED-49BC-9EDE-59DA15E8BB56}" destId="{08BA4EBA-87EE-46D1-914E-685890F8BA69}" srcOrd="4" destOrd="0" parTransId="{1D52AD85-0F69-475E-A79A-A6C2CF81D2C6}" sibTransId="{E100A99C-F310-41BE-B4FF-73BAB496C213}"/>
    <dgm:cxn modelId="{D80EFA66-E846-4FCC-82D6-65F57C840811}" srcId="{FF828A34-C9ED-49BC-9EDE-59DA15E8BB56}" destId="{0717981A-1543-428B-A50D-C4C8D6DAB1E6}" srcOrd="1" destOrd="0" parTransId="{0AE53A9D-D596-433F-A8E2-85F14CFBC329}" sibTransId="{BC05A912-4C4F-4784-A51B-F5725E914381}"/>
    <dgm:cxn modelId="{2D369E9C-F5BD-4671-9671-C9EA8430BDC3}" type="presOf" srcId="{522D4216-E844-4C10-BB3D-7B93F557C6ED}" destId="{2613A174-63A7-4CD5-8915-4DE54BEE4F31}" srcOrd="0" destOrd="0" presId="urn:microsoft.com/office/officeart/2005/8/layout/vList2"/>
    <dgm:cxn modelId="{8E0A255D-CE63-45F4-9EA2-DBDAA76B701A}" type="presOf" srcId="{FF828A34-C9ED-49BC-9EDE-59DA15E8BB56}" destId="{7C0A8322-BAB4-473D-ABA0-F83C75993358}" srcOrd="0" destOrd="0" presId="urn:microsoft.com/office/officeart/2005/8/layout/vList2"/>
    <dgm:cxn modelId="{768FDF00-0C5B-4400-8F8B-75C887B4B731}" srcId="{FF828A34-C9ED-49BC-9EDE-59DA15E8BB56}" destId="{522D4216-E844-4C10-BB3D-7B93F557C6ED}" srcOrd="3" destOrd="0" parTransId="{5EE5C74C-E5EC-4046-B07C-1489A848DE1C}" sibTransId="{CEEAE190-B8C6-4C8B-98F5-2E74E3BF8D40}"/>
    <dgm:cxn modelId="{762FDA58-7A29-487B-A01D-997C474E2421}" type="presParOf" srcId="{7C0A8322-BAB4-473D-ABA0-F83C75993358}" destId="{8FBC5C90-A01A-4CB2-A428-B4E77DF28D1B}" srcOrd="0" destOrd="0" presId="urn:microsoft.com/office/officeart/2005/8/layout/vList2"/>
    <dgm:cxn modelId="{5A70AE98-9D0F-4D65-8EF5-F60724FC5BC2}" type="presParOf" srcId="{7C0A8322-BAB4-473D-ABA0-F83C75993358}" destId="{AF77C799-8D3E-440B-BBFE-E6554E312BF8}" srcOrd="1" destOrd="0" presId="urn:microsoft.com/office/officeart/2005/8/layout/vList2"/>
    <dgm:cxn modelId="{6EC786E2-A3D0-4457-9CA1-8B4A685FB506}" type="presParOf" srcId="{7C0A8322-BAB4-473D-ABA0-F83C75993358}" destId="{01B246B2-0044-4F15-AA22-CFD784318234}" srcOrd="2" destOrd="0" presId="urn:microsoft.com/office/officeart/2005/8/layout/vList2"/>
    <dgm:cxn modelId="{CE7BB872-A2ED-43A4-B773-534AE0663902}" type="presParOf" srcId="{7C0A8322-BAB4-473D-ABA0-F83C75993358}" destId="{2AB9F75E-D322-4C3E-ACC5-E25B086A7C85}" srcOrd="3" destOrd="0" presId="urn:microsoft.com/office/officeart/2005/8/layout/vList2"/>
    <dgm:cxn modelId="{005DCC6B-C614-4757-8136-CFA21C97093D}" type="presParOf" srcId="{7C0A8322-BAB4-473D-ABA0-F83C75993358}" destId="{5B48B951-B3F8-4EEB-A6E8-BE2DD27624DF}" srcOrd="4" destOrd="0" presId="urn:microsoft.com/office/officeart/2005/8/layout/vList2"/>
    <dgm:cxn modelId="{2DBD4C33-BB03-4431-A4CB-64C1AF096172}" type="presParOf" srcId="{7C0A8322-BAB4-473D-ABA0-F83C75993358}" destId="{A91D0712-AF38-4A8F-BCCB-C01F2561308C}" srcOrd="5" destOrd="0" presId="urn:microsoft.com/office/officeart/2005/8/layout/vList2"/>
    <dgm:cxn modelId="{5AFA43F0-5C7B-48BA-8531-DA20ED8FB36A}" type="presParOf" srcId="{7C0A8322-BAB4-473D-ABA0-F83C75993358}" destId="{2613A174-63A7-4CD5-8915-4DE54BEE4F31}" srcOrd="6" destOrd="0" presId="urn:microsoft.com/office/officeart/2005/8/layout/vList2"/>
    <dgm:cxn modelId="{A43681E8-7E7C-417C-BCFF-80A528A6F3A9}" type="presParOf" srcId="{7C0A8322-BAB4-473D-ABA0-F83C75993358}" destId="{90452308-96CE-47C3-86DA-199B906B3410}" srcOrd="7" destOrd="0" presId="urn:microsoft.com/office/officeart/2005/8/layout/vList2"/>
    <dgm:cxn modelId="{3F7A766F-A44C-40BF-9B5D-B5437C79BDBE}" type="presParOf" srcId="{7C0A8322-BAB4-473D-ABA0-F83C75993358}" destId="{D7FBAFC9-22D2-4E15-A35B-BB07E24CE02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527261-3B8C-46DC-9CB2-623D4299FE60}"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zh-TW" altLang="en-US"/>
        </a:p>
      </dgm:t>
    </dgm:pt>
    <dgm:pt modelId="{97FFF35F-DD93-4C9A-A05A-6EAF53B3916C}">
      <dgm:prSet custT="1"/>
      <dgm:spPr/>
      <dgm:t>
        <a:bodyPr/>
        <a:lstStyle/>
        <a:p>
          <a:pPr rtl="0"/>
          <a:r>
            <a:rPr kumimoji="1" lang="zh-TW" sz="1800" dirty="0" smtClean="0"/>
            <a:t>不確定性規避</a:t>
          </a:r>
          <a:endParaRPr kumimoji="1" lang="en-US" altLang="zh-TW" sz="1800" dirty="0" smtClean="0"/>
        </a:p>
        <a:p>
          <a:pPr rtl="0"/>
          <a:r>
            <a:rPr kumimoji="1" lang="en-US" sz="1600" dirty="0" smtClean="0"/>
            <a:t>(uncertainty avoidance)</a:t>
          </a:r>
          <a:endParaRPr lang="zh-TW" sz="1600" dirty="0"/>
        </a:p>
      </dgm:t>
    </dgm:pt>
    <dgm:pt modelId="{AF62EEE5-D5CE-4D20-804E-881ABE2ECE0A}" type="parTrans" cxnId="{378B659A-3567-4B58-BAFF-368F2547F043}">
      <dgm:prSet/>
      <dgm:spPr/>
      <dgm:t>
        <a:bodyPr/>
        <a:lstStyle/>
        <a:p>
          <a:endParaRPr lang="zh-TW" altLang="en-US" sz="6600"/>
        </a:p>
      </dgm:t>
    </dgm:pt>
    <dgm:pt modelId="{425193F9-E2A8-4F38-AEEB-9F47F0A6382C}" type="sibTrans" cxnId="{378B659A-3567-4B58-BAFF-368F2547F043}">
      <dgm:prSet/>
      <dgm:spPr/>
      <dgm:t>
        <a:bodyPr/>
        <a:lstStyle/>
        <a:p>
          <a:endParaRPr lang="zh-TW" altLang="en-US" sz="6600"/>
        </a:p>
      </dgm:t>
    </dgm:pt>
    <dgm:pt modelId="{0E07D808-1286-40B6-80BF-2F766A57F95C}">
      <dgm:prSet custT="1"/>
      <dgm:spPr/>
      <dgm:t>
        <a:bodyPr/>
        <a:lstStyle/>
        <a:p>
          <a:pPr rtl="0"/>
          <a:r>
            <a:rPr kumimoji="1" lang="zh-TW" sz="1800" dirty="0" smtClean="0"/>
            <a:t>權力距離</a:t>
          </a:r>
          <a:endParaRPr kumimoji="1" lang="en-US" altLang="zh-TW" sz="1800" dirty="0" smtClean="0"/>
        </a:p>
        <a:p>
          <a:pPr rtl="0"/>
          <a:r>
            <a:rPr kumimoji="1" lang="en-US" sz="1600" spc="-150" dirty="0" smtClean="0"/>
            <a:t>(power distance)</a:t>
          </a:r>
          <a:endParaRPr kumimoji="1" lang="zh-TW" sz="1600" spc="-150" dirty="0"/>
        </a:p>
      </dgm:t>
    </dgm:pt>
    <dgm:pt modelId="{1416E7D8-4749-408F-A444-16A5098E5212}" type="parTrans" cxnId="{BB7901BD-C1D6-404E-AC6B-D5203894436D}">
      <dgm:prSet/>
      <dgm:spPr/>
      <dgm:t>
        <a:bodyPr/>
        <a:lstStyle/>
        <a:p>
          <a:endParaRPr lang="zh-TW" altLang="en-US" sz="6600"/>
        </a:p>
      </dgm:t>
    </dgm:pt>
    <dgm:pt modelId="{3AFBA268-90C4-4610-BD96-D2FE4394E860}" type="sibTrans" cxnId="{BB7901BD-C1D6-404E-AC6B-D5203894436D}">
      <dgm:prSet/>
      <dgm:spPr/>
      <dgm:t>
        <a:bodyPr/>
        <a:lstStyle/>
        <a:p>
          <a:endParaRPr lang="zh-TW" altLang="en-US" sz="6600"/>
        </a:p>
      </dgm:t>
    </dgm:pt>
    <dgm:pt modelId="{144F540B-5CDC-43C4-B261-85E88B163755}">
      <dgm:prSet custT="1"/>
      <dgm:spPr/>
      <dgm:t>
        <a:bodyPr/>
        <a:lstStyle/>
        <a:p>
          <a:pPr rtl="0"/>
          <a:r>
            <a:rPr kumimoji="1" lang="zh-TW" sz="1800" dirty="0" smtClean="0"/>
            <a:t>社會集體主義</a:t>
          </a:r>
          <a:endParaRPr kumimoji="1" lang="en-US" altLang="zh-TW" sz="1800" dirty="0" smtClean="0"/>
        </a:p>
        <a:p>
          <a:pPr rtl="0"/>
          <a:r>
            <a:rPr kumimoji="1" lang="en-US" sz="1600" dirty="0" smtClean="0"/>
            <a:t>(social collectivism)</a:t>
          </a:r>
          <a:endParaRPr kumimoji="1" lang="en-US" altLang="zh-TW" sz="1600" dirty="0" smtClean="0"/>
        </a:p>
        <a:p>
          <a:pPr rtl="0"/>
          <a:r>
            <a:rPr kumimoji="1" lang="zh-TW" sz="1800" dirty="0" smtClean="0"/>
            <a:t>或集體主義</a:t>
          </a:r>
          <a:r>
            <a:rPr kumimoji="1" lang="en-US" altLang="zh-TW" sz="1800" dirty="0" smtClean="0"/>
            <a:t> </a:t>
          </a:r>
          <a:r>
            <a:rPr kumimoji="1" lang="en-US" sz="1800" dirty="0" smtClean="0"/>
            <a:t>I (</a:t>
          </a:r>
          <a:r>
            <a:rPr kumimoji="1" lang="en-US" sz="1600" dirty="0" smtClean="0"/>
            <a:t>collectivism I) </a:t>
          </a:r>
          <a:endParaRPr kumimoji="1" lang="zh-TW" sz="1600" dirty="0"/>
        </a:p>
      </dgm:t>
    </dgm:pt>
    <dgm:pt modelId="{E4A58DD2-63AE-4FB1-8FD2-A5D737529BCE}" type="parTrans" cxnId="{BE78789B-C57F-4874-A9D9-9600EEE76420}">
      <dgm:prSet/>
      <dgm:spPr/>
      <dgm:t>
        <a:bodyPr/>
        <a:lstStyle/>
        <a:p>
          <a:endParaRPr lang="zh-TW" altLang="en-US" sz="6600"/>
        </a:p>
      </dgm:t>
    </dgm:pt>
    <dgm:pt modelId="{9EF52F20-8C0D-4A27-B3F4-C2286626C0C5}" type="sibTrans" cxnId="{BE78789B-C57F-4874-A9D9-9600EEE76420}">
      <dgm:prSet/>
      <dgm:spPr/>
      <dgm:t>
        <a:bodyPr/>
        <a:lstStyle/>
        <a:p>
          <a:endParaRPr lang="zh-TW" altLang="en-US" sz="6600"/>
        </a:p>
      </dgm:t>
    </dgm:pt>
    <dgm:pt modelId="{8130D5A9-3824-4514-8319-AA2D299989D0}">
      <dgm:prSet custT="1"/>
      <dgm:spPr/>
      <dgm:t>
        <a:bodyPr/>
        <a:lstStyle/>
        <a:p>
          <a:pPr rtl="0"/>
          <a:r>
            <a:rPr kumimoji="1" lang="zh-TW" sz="1800" spc="-150" dirty="0" smtClean="0"/>
            <a:t>群體內集體主義</a:t>
          </a:r>
          <a:endParaRPr kumimoji="1" lang="en-US" altLang="zh-TW" sz="1800" spc="-150" dirty="0" smtClean="0"/>
        </a:p>
        <a:p>
          <a:pPr rtl="0"/>
          <a:r>
            <a:rPr kumimoji="1" lang="en-US" sz="1600" dirty="0" smtClean="0"/>
            <a:t>(social collectivism)</a:t>
          </a:r>
          <a:endParaRPr kumimoji="1" lang="en-US" altLang="zh-TW" sz="1600" dirty="0" smtClean="0"/>
        </a:p>
        <a:p>
          <a:pPr rtl="0"/>
          <a:r>
            <a:rPr kumimoji="1" lang="zh-TW" sz="1800" dirty="0" smtClean="0"/>
            <a:t>或集體主義</a:t>
          </a:r>
          <a:r>
            <a:rPr kumimoji="1" lang="en-US" altLang="zh-TW" sz="1800" dirty="0" smtClean="0"/>
            <a:t> </a:t>
          </a:r>
          <a:r>
            <a:rPr kumimoji="1" lang="en-US" sz="1800" dirty="0" smtClean="0"/>
            <a:t>II</a:t>
          </a:r>
        </a:p>
        <a:p>
          <a:pPr rtl="0"/>
          <a:r>
            <a:rPr kumimoji="1" lang="en-US" sz="1800" dirty="0" smtClean="0"/>
            <a:t>(</a:t>
          </a:r>
          <a:r>
            <a:rPr kumimoji="1" lang="en-US" sz="1600" spc="-150" dirty="0" smtClean="0"/>
            <a:t>collectivism II)</a:t>
          </a:r>
          <a:endParaRPr kumimoji="1" lang="zh-TW" sz="1600" spc="-150" dirty="0"/>
        </a:p>
      </dgm:t>
    </dgm:pt>
    <dgm:pt modelId="{A71B8C34-795F-43A3-A88E-1350751C12CA}" type="parTrans" cxnId="{CECABCF0-1467-42A6-B0D4-AE3C57CA8990}">
      <dgm:prSet/>
      <dgm:spPr/>
      <dgm:t>
        <a:bodyPr/>
        <a:lstStyle/>
        <a:p>
          <a:endParaRPr lang="zh-TW" altLang="en-US" sz="6600"/>
        </a:p>
      </dgm:t>
    </dgm:pt>
    <dgm:pt modelId="{B322FD9F-D42B-405E-A377-0D64AA607C61}" type="sibTrans" cxnId="{CECABCF0-1467-42A6-B0D4-AE3C57CA8990}">
      <dgm:prSet/>
      <dgm:spPr/>
      <dgm:t>
        <a:bodyPr/>
        <a:lstStyle/>
        <a:p>
          <a:endParaRPr lang="zh-TW" altLang="en-US" sz="6600"/>
        </a:p>
      </dgm:t>
    </dgm:pt>
    <dgm:pt modelId="{94509F01-297B-4250-AC7D-852ED0014E30}">
      <dgm:prSet custT="1"/>
      <dgm:spPr/>
      <dgm:t>
        <a:bodyPr/>
        <a:lstStyle/>
        <a:p>
          <a:pPr rtl="0"/>
          <a:r>
            <a:rPr lang="zh-TW" altLang="en-US" sz="1800" dirty="0" smtClean="0"/>
            <a:t>性別平等</a:t>
          </a:r>
          <a:endParaRPr lang="en-US" altLang="zh-TW" sz="1800" dirty="0" smtClean="0"/>
        </a:p>
        <a:p>
          <a:pPr rtl="0"/>
          <a:r>
            <a:rPr kumimoji="1" lang="en-US" altLang="zh-TW" sz="1600" dirty="0" smtClean="0"/>
            <a:t>(gender egalitarianism)</a:t>
          </a:r>
          <a:endParaRPr kumimoji="1" lang="zh-TW" sz="1600" dirty="0"/>
        </a:p>
      </dgm:t>
    </dgm:pt>
    <dgm:pt modelId="{D2E27AA0-B595-4FD3-B69D-2C174927F4E4}" type="parTrans" cxnId="{2554AA0D-9B42-4F14-9874-068914DBC286}">
      <dgm:prSet/>
      <dgm:spPr/>
      <dgm:t>
        <a:bodyPr/>
        <a:lstStyle/>
        <a:p>
          <a:endParaRPr lang="zh-TW" altLang="en-US" sz="6600"/>
        </a:p>
      </dgm:t>
    </dgm:pt>
    <dgm:pt modelId="{7C6E5341-97F3-48E3-996D-318D51E9FBD9}" type="sibTrans" cxnId="{2554AA0D-9B42-4F14-9874-068914DBC286}">
      <dgm:prSet/>
      <dgm:spPr/>
      <dgm:t>
        <a:bodyPr/>
        <a:lstStyle/>
        <a:p>
          <a:endParaRPr lang="zh-TW" altLang="en-US" sz="6600"/>
        </a:p>
      </dgm:t>
    </dgm:pt>
    <dgm:pt modelId="{1FBA3F2F-7028-4067-8568-9A86F587ACC7}">
      <dgm:prSet custT="1"/>
      <dgm:spPr/>
      <dgm:t>
        <a:bodyPr/>
        <a:lstStyle/>
        <a:p>
          <a:r>
            <a:rPr lang="zh-TW" altLang="en-US" sz="1800" dirty="0" smtClean="0"/>
            <a:t>自恃</a:t>
          </a:r>
          <a:endParaRPr lang="en-US" altLang="zh-TW" sz="1800" dirty="0" smtClean="0"/>
        </a:p>
        <a:p>
          <a:r>
            <a:rPr kumimoji="1" lang="en-US" altLang="zh-TW" sz="1600" spc="-150" dirty="0" smtClean="0"/>
            <a:t>(assertiveness)</a:t>
          </a:r>
          <a:endParaRPr kumimoji="1" lang="en-US" altLang="zh-TW" sz="1600" spc="-150" dirty="0"/>
        </a:p>
      </dgm:t>
    </dgm:pt>
    <dgm:pt modelId="{67AF4F53-966C-4F50-BDA6-A8A92DF46E00}" type="parTrans" cxnId="{6AA2C6FA-A2E2-478C-B1C1-1253192D178B}">
      <dgm:prSet/>
      <dgm:spPr/>
      <dgm:t>
        <a:bodyPr/>
        <a:lstStyle/>
        <a:p>
          <a:endParaRPr lang="zh-TW" altLang="en-US" sz="6600"/>
        </a:p>
      </dgm:t>
    </dgm:pt>
    <dgm:pt modelId="{C07AE33C-92FD-4FA5-8F37-EF4F08C12176}" type="sibTrans" cxnId="{6AA2C6FA-A2E2-478C-B1C1-1253192D178B}">
      <dgm:prSet/>
      <dgm:spPr/>
      <dgm:t>
        <a:bodyPr/>
        <a:lstStyle/>
        <a:p>
          <a:endParaRPr lang="zh-TW" altLang="en-US" sz="6600"/>
        </a:p>
      </dgm:t>
    </dgm:pt>
    <dgm:pt modelId="{1378B894-D572-4DD7-B8D2-CE2CA5EBA52B}">
      <dgm:prSet custT="1"/>
      <dgm:spPr/>
      <dgm:t>
        <a:bodyPr/>
        <a:lstStyle/>
        <a:p>
          <a:r>
            <a:rPr lang="zh-TW" altLang="en-US" sz="1800" dirty="0" smtClean="0"/>
            <a:t>未來導向</a:t>
          </a:r>
          <a:endParaRPr lang="en-US" altLang="zh-TW" sz="1800" dirty="0" smtClean="0"/>
        </a:p>
        <a:p>
          <a:pPr rtl="0"/>
          <a:r>
            <a:rPr kumimoji="1" lang="en-US" altLang="zh-TW" sz="1600" dirty="0" smtClean="0"/>
            <a:t>(future orientation)</a:t>
          </a:r>
          <a:endParaRPr kumimoji="1" lang="en-US" altLang="zh-TW" sz="1600" dirty="0"/>
        </a:p>
      </dgm:t>
    </dgm:pt>
    <dgm:pt modelId="{12472D23-D2ED-46B6-947C-47E53AD0DF56}" type="parTrans" cxnId="{26072F16-C87E-48B6-B4F6-B9D4A2AFE58A}">
      <dgm:prSet/>
      <dgm:spPr/>
      <dgm:t>
        <a:bodyPr/>
        <a:lstStyle/>
        <a:p>
          <a:endParaRPr lang="zh-TW" altLang="en-US" sz="6600"/>
        </a:p>
      </dgm:t>
    </dgm:pt>
    <dgm:pt modelId="{8DD5358A-C0BF-4FEC-A15F-EE3D3253496E}" type="sibTrans" cxnId="{26072F16-C87E-48B6-B4F6-B9D4A2AFE58A}">
      <dgm:prSet/>
      <dgm:spPr/>
      <dgm:t>
        <a:bodyPr/>
        <a:lstStyle/>
        <a:p>
          <a:endParaRPr lang="zh-TW" altLang="en-US" sz="6600"/>
        </a:p>
      </dgm:t>
    </dgm:pt>
    <dgm:pt modelId="{5CDB8930-D563-4DF7-ACF6-D165B339BDDD}">
      <dgm:prSet custT="1"/>
      <dgm:spPr/>
      <dgm:t>
        <a:bodyPr/>
        <a:lstStyle/>
        <a:p>
          <a:r>
            <a:rPr lang="zh-TW" altLang="en-US" sz="1800" dirty="0" smtClean="0"/>
            <a:t>績效導向</a:t>
          </a:r>
          <a:endParaRPr lang="en-US" altLang="zh-TW" sz="1800" dirty="0" smtClean="0"/>
        </a:p>
        <a:p>
          <a:pPr rtl="0"/>
          <a:r>
            <a:rPr kumimoji="1" lang="en-US" altLang="zh-TW" sz="1600" dirty="0" smtClean="0"/>
            <a:t>(performance orientation)</a:t>
          </a:r>
          <a:endParaRPr kumimoji="1" lang="en-US" altLang="zh-TW" sz="1600" dirty="0"/>
        </a:p>
      </dgm:t>
    </dgm:pt>
    <dgm:pt modelId="{47EA2BF3-8AFC-4EFC-A148-2217D62296C3}" type="parTrans" cxnId="{1E2B96F6-4418-4082-816B-76D798621454}">
      <dgm:prSet/>
      <dgm:spPr/>
      <dgm:t>
        <a:bodyPr/>
        <a:lstStyle/>
        <a:p>
          <a:endParaRPr lang="zh-TW" altLang="en-US" sz="6600"/>
        </a:p>
      </dgm:t>
    </dgm:pt>
    <dgm:pt modelId="{61C1078E-C176-408D-998A-4BB0BCC3B3A8}" type="sibTrans" cxnId="{1E2B96F6-4418-4082-816B-76D798621454}">
      <dgm:prSet/>
      <dgm:spPr/>
      <dgm:t>
        <a:bodyPr/>
        <a:lstStyle/>
        <a:p>
          <a:endParaRPr lang="zh-TW" altLang="en-US" sz="6600"/>
        </a:p>
      </dgm:t>
    </dgm:pt>
    <dgm:pt modelId="{21C80AF4-780D-4B36-B24D-6E5622D0E830}">
      <dgm:prSet custT="1"/>
      <dgm:spPr/>
      <dgm:t>
        <a:bodyPr/>
        <a:lstStyle/>
        <a:p>
          <a:r>
            <a:rPr lang="zh-TW" altLang="en-US" sz="1800" dirty="0" smtClean="0"/>
            <a:t>人情味導向</a:t>
          </a:r>
          <a:endParaRPr lang="en-US" altLang="zh-TW" sz="1800" dirty="0" smtClean="0"/>
        </a:p>
        <a:p>
          <a:pPr rtl="0"/>
          <a:r>
            <a:rPr kumimoji="1" lang="en-US" altLang="zh-TW" sz="1600" dirty="0" smtClean="0"/>
            <a:t>(humane orientation) </a:t>
          </a:r>
          <a:endParaRPr kumimoji="1" lang="en-US" altLang="zh-TW" sz="1600" dirty="0"/>
        </a:p>
      </dgm:t>
    </dgm:pt>
    <dgm:pt modelId="{73482011-8C03-45B1-91BB-DBA65E837C98}" type="parTrans" cxnId="{596B48E0-544E-4176-BA27-FCD468C8542C}">
      <dgm:prSet/>
      <dgm:spPr/>
      <dgm:t>
        <a:bodyPr/>
        <a:lstStyle/>
        <a:p>
          <a:endParaRPr lang="zh-TW" altLang="en-US" sz="6600"/>
        </a:p>
      </dgm:t>
    </dgm:pt>
    <dgm:pt modelId="{20E249FD-21B1-4614-80FD-1926EB91629A}" type="sibTrans" cxnId="{596B48E0-544E-4176-BA27-FCD468C8542C}">
      <dgm:prSet/>
      <dgm:spPr/>
      <dgm:t>
        <a:bodyPr/>
        <a:lstStyle/>
        <a:p>
          <a:endParaRPr lang="zh-TW" altLang="en-US" sz="6600"/>
        </a:p>
      </dgm:t>
    </dgm:pt>
    <dgm:pt modelId="{BCCF347C-839C-4AC9-9777-C0E05AF402E6}" type="pres">
      <dgm:prSet presAssocID="{56527261-3B8C-46DC-9CB2-623D4299FE60}" presName="diagram" presStyleCnt="0">
        <dgm:presLayoutVars>
          <dgm:dir/>
          <dgm:resizeHandles val="exact"/>
        </dgm:presLayoutVars>
      </dgm:prSet>
      <dgm:spPr/>
      <dgm:t>
        <a:bodyPr/>
        <a:lstStyle/>
        <a:p>
          <a:endParaRPr lang="zh-TW" altLang="en-US"/>
        </a:p>
      </dgm:t>
    </dgm:pt>
    <dgm:pt modelId="{312EFC46-D483-4513-BD93-1109280C0305}" type="pres">
      <dgm:prSet presAssocID="{97FFF35F-DD93-4C9A-A05A-6EAF53B3916C}" presName="node" presStyleLbl="node1" presStyleIdx="0" presStyleCnt="9" custScaleX="154715" custScaleY="303716">
        <dgm:presLayoutVars>
          <dgm:bulletEnabled val="1"/>
        </dgm:presLayoutVars>
      </dgm:prSet>
      <dgm:spPr/>
      <dgm:t>
        <a:bodyPr/>
        <a:lstStyle/>
        <a:p>
          <a:endParaRPr lang="zh-TW" altLang="en-US"/>
        </a:p>
      </dgm:t>
    </dgm:pt>
    <dgm:pt modelId="{AE628037-F9C4-4AE3-BD77-033256DCC31B}" type="pres">
      <dgm:prSet presAssocID="{425193F9-E2A8-4F38-AEEB-9F47F0A6382C}" presName="sibTrans" presStyleCnt="0"/>
      <dgm:spPr/>
    </dgm:pt>
    <dgm:pt modelId="{2C7ED5D3-9FB9-4B87-BFC4-8E95E5B3BFFE}" type="pres">
      <dgm:prSet presAssocID="{0E07D808-1286-40B6-80BF-2F766A57F95C}" presName="node" presStyleLbl="node1" presStyleIdx="1" presStyleCnt="9" custScaleX="154715" custScaleY="303716">
        <dgm:presLayoutVars>
          <dgm:bulletEnabled val="1"/>
        </dgm:presLayoutVars>
      </dgm:prSet>
      <dgm:spPr/>
      <dgm:t>
        <a:bodyPr/>
        <a:lstStyle/>
        <a:p>
          <a:endParaRPr lang="zh-TW" altLang="en-US"/>
        </a:p>
      </dgm:t>
    </dgm:pt>
    <dgm:pt modelId="{1E72FC35-FCE1-492E-B9B1-068B26E53DE0}" type="pres">
      <dgm:prSet presAssocID="{3AFBA268-90C4-4610-BD96-D2FE4394E860}" presName="sibTrans" presStyleCnt="0"/>
      <dgm:spPr/>
    </dgm:pt>
    <dgm:pt modelId="{082BB265-513F-4D07-95CC-C6CC4F0FCE6A}" type="pres">
      <dgm:prSet presAssocID="{144F540B-5CDC-43C4-B261-85E88B163755}" presName="node" presStyleLbl="node1" presStyleIdx="2" presStyleCnt="9" custScaleX="180158" custScaleY="303716">
        <dgm:presLayoutVars>
          <dgm:bulletEnabled val="1"/>
        </dgm:presLayoutVars>
      </dgm:prSet>
      <dgm:spPr/>
      <dgm:t>
        <a:bodyPr/>
        <a:lstStyle/>
        <a:p>
          <a:endParaRPr lang="zh-TW" altLang="en-US"/>
        </a:p>
      </dgm:t>
    </dgm:pt>
    <dgm:pt modelId="{60C39408-763F-4C78-971F-F892AC63A757}" type="pres">
      <dgm:prSet presAssocID="{9EF52F20-8C0D-4A27-B3F4-C2286626C0C5}" presName="sibTrans" presStyleCnt="0"/>
      <dgm:spPr/>
    </dgm:pt>
    <dgm:pt modelId="{A550A49D-7D45-4D5C-A5BC-0310A10F9707}" type="pres">
      <dgm:prSet presAssocID="{8130D5A9-3824-4514-8319-AA2D299989D0}" presName="node" presStyleLbl="node1" presStyleIdx="3" presStyleCnt="9" custScaleX="179425" custScaleY="303716">
        <dgm:presLayoutVars>
          <dgm:bulletEnabled val="1"/>
        </dgm:presLayoutVars>
      </dgm:prSet>
      <dgm:spPr/>
      <dgm:t>
        <a:bodyPr/>
        <a:lstStyle/>
        <a:p>
          <a:endParaRPr lang="zh-TW" altLang="en-US"/>
        </a:p>
      </dgm:t>
    </dgm:pt>
    <dgm:pt modelId="{271AC5AE-9270-408C-A4A4-03B25138A452}" type="pres">
      <dgm:prSet presAssocID="{B322FD9F-D42B-405E-A377-0D64AA607C61}" presName="sibTrans" presStyleCnt="0"/>
      <dgm:spPr/>
    </dgm:pt>
    <dgm:pt modelId="{3BF85455-F4D2-4B03-B6A3-938ABBB48CFF}" type="pres">
      <dgm:prSet presAssocID="{94509F01-297B-4250-AC7D-852ED0014E30}" presName="node" presStyleLbl="node1" presStyleIdx="4" presStyleCnt="9" custScaleX="154715" custScaleY="303716">
        <dgm:presLayoutVars>
          <dgm:bulletEnabled val="1"/>
        </dgm:presLayoutVars>
      </dgm:prSet>
      <dgm:spPr/>
      <dgm:t>
        <a:bodyPr/>
        <a:lstStyle/>
        <a:p>
          <a:endParaRPr lang="zh-TW" altLang="en-US"/>
        </a:p>
      </dgm:t>
    </dgm:pt>
    <dgm:pt modelId="{6EB538A1-3423-45DE-BE3F-3664916579F8}" type="pres">
      <dgm:prSet presAssocID="{7C6E5341-97F3-48E3-996D-318D51E9FBD9}" presName="sibTrans" presStyleCnt="0"/>
      <dgm:spPr/>
    </dgm:pt>
    <dgm:pt modelId="{A51EA936-1046-4994-A0C1-D4B4EC48E1A8}" type="pres">
      <dgm:prSet presAssocID="{1FBA3F2F-7028-4067-8568-9A86F587ACC7}" presName="node" presStyleLbl="node1" presStyleIdx="5" presStyleCnt="9" custScaleX="154715" custScaleY="303716">
        <dgm:presLayoutVars>
          <dgm:bulletEnabled val="1"/>
        </dgm:presLayoutVars>
      </dgm:prSet>
      <dgm:spPr/>
      <dgm:t>
        <a:bodyPr/>
        <a:lstStyle/>
        <a:p>
          <a:endParaRPr lang="zh-TW" altLang="en-US"/>
        </a:p>
      </dgm:t>
    </dgm:pt>
    <dgm:pt modelId="{62B84948-AE92-4EA2-89C9-6322ACA6094E}" type="pres">
      <dgm:prSet presAssocID="{C07AE33C-92FD-4FA5-8F37-EF4F08C12176}" presName="sibTrans" presStyleCnt="0"/>
      <dgm:spPr/>
    </dgm:pt>
    <dgm:pt modelId="{F43E5F16-0BFE-4F2A-8B7E-831D2A2A970C}" type="pres">
      <dgm:prSet presAssocID="{1378B894-D572-4DD7-B8D2-CE2CA5EBA52B}" presName="node" presStyleLbl="node1" presStyleIdx="6" presStyleCnt="9" custScaleX="154715" custScaleY="303716">
        <dgm:presLayoutVars>
          <dgm:bulletEnabled val="1"/>
        </dgm:presLayoutVars>
      </dgm:prSet>
      <dgm:spPr/>
      <dgm:t>
        <a:bodyPr/>
        <a:lstStyle/>
        <a:p>
          <a:endParaRPr lang="zh-TW" altLang="en-US"/>
        </a:p>
      </dgm:t>
    </dgm:pt>
    <dgm:pt modelId="{F761DD27-C9A7-429C-92AC-9F4F2CB743A1}" type="pres">
      <dgm:prSet presAssocID="{8DD5358A-C0BF-4FEC-A15F-EE3D3253496E}" presName="sibTrans" presStyleCnt="0"/>
      <dgm:spPr/>
    </dgm:pt>
    <dgm:pt modelId="{7FCCF0D4-83F5-423B-94F4-CE00047C75E1}" type="pres">
      <dgm:prSet presAssocID="{5CDB8930-D563-4DF7-ACF6-D165B339BDDD}" presName="node" presStyleLbl="node1" presStyleIdx="7" presStyleCnt="9" custScaleX="154715" custScaleY="303716">
        <dgm:presLayoutVars>
          <dgm:bulletEnabled val="1"/>
        </dgm:presLayoutVars>
      </dgm:prSet>
      <dgm:spPr/>
      <dgm:t>
        <a:bodyPr/>
        <a:lstStyle/>
        <a:p>
          <a:endParaRPr lang="zh-TW" altLang="en-US"/>
        </a:p>
      </dgm:t>
    </dgm:pt>
    <dgm:pt modelId="{8214CB50-ADFE-4C3B-AD91-1C78EB57FFC3}" type="pres">
      <dgm:prSet presAssocID="{61C1078E-C176-408D-998A-4BB0BCC3B3A8}" presName="sibTrans" presStyleCnt="0"/>
      <dgm:spPr/>
    </dgm:pt>
    <dgm:pt modelId="{4B8025AA-16C2-438A-B5F9-B9C1E12E1099}" type="pres">
      <dgm:prSet presAssocID="{21C80AF4-780D-4B36-B24D-6E5622D0E830}" presName="node" presStyleLbl="node1" presStyleIdx="8" presStyleCnt="9" custScaleX="154715" custScaleY="303716">
        <dgm:presLayoutVars>
          <dgm:bulletEnabled val="1"/>
        </dgm:presLayoutVars>
      </dgm:prSet>
      <dgm:spPr/>
      <dgm:t>
        <a:bodyPr/>
        <a:lstStyle/>
        <a:p>
          <a:endParaRPr lang="zh-TW" altLang="en-US"/>
        </a:p>
      </dgm:t>
    </dgm:pt>
  </dgm:ptLst>
  <dgm:cxnLst>
    <dgm:cxn modelId="{1244697D-CC0A-4CAD-96C2-E925B4EF110A}" type="presOf" srcId="{8130D5A9-3824-4514-8319-AA2D299989D0}" destId="{A550A49D-7D45-4D5C-A5BC-0310A10F9707}" srcOrd="0" destOrd="0" presId="urn:microsoft.com/office/officeart/2005/8/layout/default"/>
    <dgm:cxn modelId="{33F30F9E-3DD5-414B-A771-858B35449EDE}" type="presOf" srcId="{144F540B-5CDC-43C4-B261-85E88B163755}" destId="{082BB265-513F-4D07-95CC-C6CC4F0FCE6A}" srcOrd="0" destOrd="0" presId="urn:microsoft.com/office/officeart/2005/8/layout/default"/>
    <dgm:cxn modelId="{06DAB7EB-B068-4A6A-9BDF-8A52C0B5DE5E}" type="presOf" srcId="{1378B894-D572-4DD7-B8D2-CE2CA5EBA52B}" destId="{F43E5F16-0BFE-4F2A-8B7E-831D2A2A970C}" srcOrd="0" destOrd="0" presId="urn:microsoft.com/office/officeart/2005/8/layout/default"/>
    <dgm:cxn modelId="{1E2B96F6-4418-4082-816B-76D798621454}" srcId="{56527261-3B8C-46DC-9CB2-623D4299FE60}" destId="{5CDB8930-D563-4DF7-ACF6-D165B339BDDD}" srcOrd="7" destOrd="0" parTransId="{47EA2BF3-8AFC-4EFC-A148-2217D62296C3}" sibTransId="{61C1078E-C176-408D-998A-4BB0BCC3B3A8}"/>
    <dgm:cxn modelId="{596B48E0-544E-4176-BA27-FCD468C8542C}" srcId="{56527261-3B8C-46DC-9CB2-623D4299FE60}" destId="{21C80AF4-780D-4B36-B24D-6E5622D0E830}" srcOrd="8" destOrd="0" parTransId="{73482011-8C03-45B1-91BB-DBA65E837C98}" sibTransId="{20E249FD-21B1-4614-80FD-1926EB91629A}"/>
    <dgm:cxn modelId="{CECABCF0-1467-42A6-B0D4-AE3C57CA8990}" srcId="{56527261-3B8C-46DC-9CB2-623D4299FE60}" destId="{8130D5A9-3824-4514-8319-AA2D299989D0}" srcOrd="3" destOrd="0" parTransId="{A71B8C34-795F-43A3-A88E-1350751C12CA}" sibTransId="{B322FD9F-D42B-405E-A377-0D64AA607C61}"/>
    <dgm:cxn modelId="{2554AA0D-9B42-4F14-9874-068914DBC286}" srcId="{56527261-3B8C-46DC-9CB2-623D4299FE60}" destId="{94509F01-297B-4250-AC7D-852ED0014E30}" srcOrd="4" destOrd="0" parTransId="{D2E27AA0-B595-4FD3-B69D-2C174927F4E4}" sibTransId="{7C6E5341-97F3-48E3-996D-318D51E9FBD9}"/>
    <dgm:cxn modelId="{0C5B9152-903E-42FC-93E9-9ACD2288CBAC}" type="presOf" srcId="{97FFF35F-DD93-4C9A-A05A-6EAF53B3916C}" destId="{312EFC46-D483-4513-BD93-1109280C0305}" srcOrd="0" destOrd="0" presId="urn:microsoft.com/office/officeart/2005/8/layout/default"/>
    <dgm:cxn modelId="{1541E85E-C4F5-4A97-BB42-A82F4B4BA065}" type="presOf" srcId="{5CDB8930-D563-4DF7-ACF6-D165B339BDDD}" destId="{7FCCF0D4-83F5-423B-94F4-CE00047C75E1}" srcOrd="0" destOrd="0" presId="urn:microsoft.com/office/officeart/2005/8/layout/default"/>
    <dgm:cxn modelId="{EC2B059F-4062-4D03-92B4-4019EE5CFBD5}" type="presOf" srcId="{94509F01-297B-4250-AC7D-852ED0014E30}" destId="{3BF85455-F4D2-4B03-B6A3-938ABBB48CFF}" srcOrd="0" destOrd="0" presId="urn:microsoft.com/office/officeart/2005/8/layout/default"/>
    <dgm:cxn modelId="{378B659A-3567-4B58-BAFF-368F2547F043}" srcId="{56527261-3B8C-46DC-9CB2-623D4299FE60}" destId="{97FFF35F-DD93-4C9A-A05A-6EAF53B3916C}" srcOrd="0" destOrd="0" parTransId="{AF62EEE5-D5CE-4D20-804E-881ABE2ECE0A}" sibTransId="{425193F9-E2A8-4F38-AEEB-9F47F0A6382C}"/>
    <dgm:cxn modelId="{5B4209D3-C618-4567-A195-E9D1ED10E98D}" type="presOf" srcId="{0E07D808-1286-40B6-80BF-2F766A57F95C}" destId="{2C7ED5D3-9FB9-4B87-BFC4-8E95E5B3BFFE}" srcOrd="0" destOrd="0" presId="urn:microsoft.com/office/officeart/2005/8/layout/default"/>
    <dgm:cxn modelId="{BB7901BD-C1D6-404E-AC6B-D5203894436D}" srcId="{56527261-3B8C-46DC-9CB2-623D4299FE60}" destId="{0E07D808-1286-40B6-80BF-2F766A57F95C}" srcOrd="1" destOrd="0" parTransId="{1416E7D8-4749-408F-A444-16A5098E5212}" sibTransId="{3AFBA268-90C4-4610-BD96-D2FE4394E860}"/>
    <dgm:cxn modelId="{BE78789B-C57F-4874-A9D9-9600EEE76420}" srcId="{56527261-3B8C-46DC-9CB2-623D4299FE60}" destId="{144F540B-5CDC-43C4-B261-85E88B163755}" srcOrd="2" destOrd="0" parTransId="{E4A58DD2-63AE-4FB1-8FD2-A5D737529BCE}" sibTransId="{9EF52F20-8C0D-4A27-B3F4-C2286626C0C5}"/>
    <dgm:cxn modelId="{87B98907-4E49-40A2-B58F-F3DC4A3558DA}" type="presOf" srcId="{1FBA3F2F-7028-4067-8568-9A86F587ACC7}" destId="{A51EA936-1046-4994-A0C1-D4B4EC48E1A8}" srcOrd="0" destOrd="0" presId="urn:microsoft.com/office/officeart/2005/8/layout/default"/>
    <dgm:cxn modelId="{C02D9DF6-A277-4CDA-B389-A9790EF4F36D}" type="presOf" srcId="{21C80AF4-780D-4B36-B24D-6E5622D0E830}" destId="{4B8025AA-16C2-438A-B5F9-B9C1E12E1099}" srcOrd="0" destOrd="0" presId="urn:microsoft.com/office/officeart/2005/8/layout/default"/>
    <dgm:cxn modelId="{26072F16-C87E-48B6-B4F6-B9D4A2AFE58A}" srcId="{56527261-3B8C-46DC-9CB2-623D4299FE60}" destId="{1378B894-D572-4DD7-B8D2-CE2CA5EBA52B}" srcOrd="6" destOrd="0" parTransId="{12472D23-D2ED-46B6-947C-47E53AD0DF56}" sibTransId="{8DD5358A-C0BF-4FEC-A15F-EE3D3253496E}"/>
    <dgm:cxn modelId="{6AA2C6FA-A2E2-478C-B1C1-1253192D178B}" srcId="{56527261-3B8C-46DC-9CB2-623D4299FE60}" destId="{1FBA3F2F-7028-4067-8568-9A86F587ACC7}" srcOrd="5" destOrd="0" parTransId="{67AF4F53-966C-4F50-BDA6-A8A92DF46E00}" sibTransId="{C07AE33C-92FD-4FA5-8F37-EF4F08C12176}"/>
    <dgm:cxn modelId="{41DFD22E-D858-44B8-B674-2C399CBB0FF2}" type="presOf" srcId="{56527261-3B8C-46DC-9CB2-623D4299FE60}" destId="{BCCF347C-839C-4AC9-9777-C0E05AF402E6}" srcOrd="0" destOrd="0" presId="urn:microsoft.com/office/officeart/2005/8/layout/default"/>
    <dgm:cxn modelId="{A041458C-7B89-4321-9A19-37D52111C751}" type="presParOf" srcId="{BCCF347C-839C-4AC9-9777-C0E05AF402E6}" destId="{312EFC46-D483-4513-BD93-1109280C0305}" srcOrd="0" destOrd="0" presId="urn:microsoft.com/office/officeart/2005/8/layout/default"/>
    <dgm:cxn modelId="{926ED24D-DDEC-40F8-93FE-4D4B213DA08A}" type="presParOf" srcId="{BCCF347C-839C-4AC9-9777-C0E05AF402E6}" destId="{AE628037-F9C4-4AE3-BD77-033256DCC31B}" srcOrd="1" destOrd="0" presId="urn:microsoft.com/office/officeart/2005/8/layout/default"/>
    <dgm:cxn modelId="{F3A2B12B-D2C5-4254-83EB-DEFDDC12290B}" type="presParOf" srcId="{BCCF347C-839C-4AC9-9777-C0E05AF402E6}" destId="{2C7ED5D3-9FB9-4B87-BFC4-8E95E5B3BFFE}" srcOrd="2" destOrd="0" presId="urn:microsoft.com/office/officeart/2005/8/layout/default"/>
    <dgm:cxn modelId="{6CBDC0A6-1BBC-4D4F-8D79-366C9ADB7851}" type="presParOf" srcId="{BCCF347C-839C-4AC9-9777-C0E05AF402E6}" destId="{1E72FC35-FCE1-492E-B9B1-068B26E53DE0}" srcOrd="3" destOrd="0" presId="urn:microsoft.com/office/officeart/2005/8/layout/default"/>
    <dgm:cxn modelId="{D7044010-D624-4E20-841D-3EF460124FCE}" type="presParOf" srcId="{BCCF347C-839C-4AC9-9777-C0E05AF402E6}" destId="{082BB265-513F-4D07-95CC-C6CC4F0FCE6A}" srcOrd="4" destOrd="0" presId="urn:microsoft.com/office/officeart/2005/8/layout/default"/>
    <dgm:cxn modelId="{A704D619-DC7F-49C5-BB02-3E3BD695B62B}" type="presParOf" srcId="{BCCF347C-839C-4AC9-9777-C0E05AF402E6}" destId="{60C39408-763F-4C78-971F-F892AC63A757}" srcOrd="5" destOrd="0" presId="urn:microsoft.com/office/officeart/2005/8/layout/default"/>
    <dgm:cxn modelId="{8B7E2325-6DEE-4A44-B201-8CC36D7E0F0F}" type="presParOf" srcId="{BCCF347C-839C-4AC9-9777-C0E05AF402E6}" destId="{A550A49D-7D45-4D5C-A5BC-0310A10F9707}" srcOrd="6" destOrd="0" presId="urn:microsoft.com/office/officeart/2005/8/layout/default"/>
    <dgm:cxn modelId="{552642F0-0FBD-4978-B237-0831A9F57131}" type="presParOf" srcId="{BCCF347C-839C-4AC9-9777-C0E05AF402E6}" destId="{271AC5AE-9270-408C-A4A4-03B25138A452}" srcOrd="7" destOrd="0" presId="urn:microsoft.com/office/officeart/2005/8/layout/default"/>
    <dgm:cxn modelId="{EE2290B5-D804-4C62-844A-A4DD2CDCD1CC}" type="presParOf" srcId="{BCCF347C-839C-4AC9-9777-C0E05AF402E6}" destId="{3BF85455-F4D2-4B03-B6A3-938ABBB48CFF}" srcOrd="8" destOrd="0" presId="urn:microsoft.com/office/officeart/2005/8/layout/default"/>
    <dgm:cxn modelId="{17AF9770-40C2-45FF-AE92-8DF0DA3A6807}" type="presParOf" srcId="{BCCF347C-839C-4AC9-9777-C0E05AF402E6}" destId="{6EB538A1-3423-45DE-BE3F-3664916579F8}" srcOrd="9" destOrd="0" presId="urn:microsoft.com/office/officeart/2005/8/layout/default"/>
    <dgm:cxn modelId="{BE85FDEB-7570-4DD6-97CE-71DDB356E74D}" type="presParOf" srcId="{BCCF347C-839C-4AC9-9777-C0E05AF402E6}" destId="{A51EA936-1046-4994-A0C1-D4B4EC48E1A8}" srcOrd="10" destOrd="0" presId="urn:microsoft.com/office/officeart/2005/8/layout/default"/>
    <dgm:cxn modelId="{F9627D6E-D35E-4054-882A-F00F23302A79}" type="presParOf" srcId="{BCCF347C-839C-4AC9-9777-C0E05AF402E6}" destId="{62B84948-AE92-4EA2-89C9-6322ACA6094E}" srcOrd="11" destOrd="0" presId="urn:microsoft.com/office/officeart/2005/8/layout/default"/>
    <dgm:cxn modelId="{83D7F250-05E2-4BE7-B3F1-920C53D9FE95}" type="presParOf" srcId="{BCCF347C-839C-4AC9-9777-C0E05AF402E6}" destId="{F43E5F16-0BFE-4F2A-8B7E-831D2A2A970C}" srcOrd="12" destOrd="0" presId="urn:microsoft.com/office/officeart/2005/8/layout/default"/>
    <dgm:cxn modelId="{87E6570A-9792-4BEB-83F4-18DA4993B492}" type="presParOf" srcId="{BCCF347C-839C-4AC9-9777-C0E05AF402E6}" destId="{F761DD27-C9A7-429C-92AC-9F4F2CB743A1}" srcOrd="13" destOrd="0" presId="urn:microsoft.com/office/officeart/2005/8/layout/default"/>
    <dgm:cxn modelId="{96D8E3C2-FE8B-4898-82B0-C6DC5647BD6C}" type="presParOf" srcId="{BCCF347C-839C-4AC9-9777-C0E05AF402E6}" destId="{7FCCF0D4-83F5-423B-94F4-CE00047C75E1}" srcOrd="14" destOrd="0" presId="urn:microsoft.com/office/officeart/2005/8/layout/default"/>
    <dgm:cxn modelId="{3E31C8E5-94ED-4040-9306-5A81DA01DA79}" type="presParOf" srcId="{BCCF347C-839C-4AC9-9777-C0E05AF402E6}" destId="{8214CB50-ADFE-4C3B-AD91-1C78EB57FFC3}" srcOrd="15" destOrd="0" presId="urn:microsoft.com/office/officeart/2005/8/layout/default"/>
    <dgm:cxn modelId="{3DD2B715-4546-4253-B77A-BDF156C4E7E0}" type="presParOf" srcId="{BCCF347C-839C-4AC9-9777-C0E05AF402E6}" destId="{4B8025AA-16C2-438A-B5F9-B9C1E12E1099}"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60CE7E-25BC-45A6-B3B5-B866A28215E6}"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zh-TW" altLang="en-US"/>
        </a:p>
      </dgm:t>
    </dgm:pt>
    <dgm:pt modelId="{23DA0214-8E47-4715-975A-5D24F3530FDB}">
      <dgm:prSet/>
      <dgm:spPr/>
      <dgm:t>
        <a:bodyPr/>
        <a:lstStyle/>
        <a:p>
          <a:pPr rtl="0"/>
          <a:r>
            <a:rPr kumimoji="1" lang="zh-TW" dirty="0" smtClean="0"/>
            <a:t>一般定義</a:t>
          </a:r>
          <a:endParaRPr lang="zh-TW" dirty="0"/>
        </a:p>
      </dgm:t>
    </dgm:pt>
    <dgm:pt modelId="{9B0D2BE2-3866-4415-9F28-0C1232287E31}" type="parTrans" cxnId="{D787BCDE-B9D9-4248-B39D-67BAC2BCC13A}">
      <dgm:prSet/>
      <dgm:spPr/>
      <dgm:t>
        <a:bodyPr/>
        <a:lstStyle/>
        <a:p>
          <a:endParaRPr lang="zh-TW" altLang="en-US"/>
        </a:p>
      </dgm:t>
    </dgm:pt>
    <dgm:pt modelId="{59663C0B-7B21-435E-B87C-17B78EA956EB}" type="sibTrans" cxnId="{D787BCDE-B9D9-4248-B39D-67BAC2BCC13A}">
      <dgm:prSet/>
      <dgm:spPr/>
      <dgm:t>
        <a:bodyPr/>
        <a:lstStyle/>
        <a:p>
          <a:endParaRPr lang="zh-TW" altLang="en-US"/>
        </a:p>
      </dgm:t>
    </dgm:pt>
    <dgm:pt modelId="{5C85104F-04FB-493D-958B-B8F2E8EC4564}">
      <dgm:prSet/>
      <dgm:spPr/>
      <dgm:t>
        <a:bodyPr/>
        <a:lstStyle/>
        <a:p>
          <a:pPr rtl="0"/>
          <a:r>
            <a:rPr kumimoji="1" lang="zh-TW" dirty="0" smtClean="0"/>
            <a:t>自由經濟思維下的定義</a:t>
          </a:r>
          <a:endParaRPr lang="zh-TW" dirty="0"/>
        </a:p>
      </dgm:t>
    </dgm:pt>
    <dgm:pt modelId="{7658857F-A2E9-4D03-AD36-1BE0325697CC}" type="parTrans" cxnId="{50343BEB-FDD1-4D0D-9E7E-215EC27DAB8F}">
      <dgm:prSet/>
      <dgm:spPr/>
      <dgm:t>
        <a:bodyPr/>
        <a:lstStyle/>
        <a:p>
          <a:endParaRPr lang="zh-TW" altLang="en-US"/>
        </a:p>
      </dgm:t>
    </dgm:pt>
    <dgm:pt modelId="{D70CA935-54F2-4177-A396-510B627DF714}" type="sibTrans" cxnId="{50343BEB-FDD1-4D0D-9E7E-215EC27DAB8F}">
      <dgm:prSet/>
      <dgm:spPr/>
      <dgm:t>
        <a:bodyPr/>
        <a:lstStyle/>
        <a:p>
          <a:endParaRPr lang="zh-TW" altLang="en-US"/>
        </a:p>
      </dgm:t>
    </dgm:pt>
    <dgm:pt modelId="{0CA311B2-A301-4D29-9E3F-52AEECE5A5BF}">
      <dgm:prSet/>
      <dgm:spPr/>
      <dgm:t>
        <a:bodyPr/>
        <a:lstStyle/>
        <a:p>
          <a:pPr rtl="0"/>
          <a:r>
            <a:rPr kumimoji="1" lang="zh-TW" dirty="0" smtClean="0"/>
            <a:t>企業在保護與提昇自身利益的同時，也應該採取行動來保護與提昇整個社會的利益 </a:t>
          </a:r>
          <a:endParaRPr lang="zh-TW" dirty="0"/>
        </a:p>
      </dgm:t>
    </dgm:pt>
    <dgm:pt modelId="{A8A38A15-515B-470D-A80B-DBD353740607}" type="parTrans" cxnId="{94F5AE2D-3AF8-4650-B61E-2DEF592FC162}">
      <dgm:prSet/>
      <dgm:spPr/>
      <dgm:t>
        <a:bodyPr/>
        <a:lstStyle/>
        <a:p>
          <a:endParaRPr lang="zh-TW" altLang="en-US"/>
        </a:p>
      </dgm:t>
    </dgm:pt>
    <dgm:pt modelId="{5C91C2BE-4C00-49D8-BC9D-0C96D3318FEB}" type="sibTrans" cxnId="{94F5AE2D-3AF8-4650-B61E-2DEF592FC162}">
      <dgm:prSet/>
      <dgm:spPr/>
      <dgm:t>
        <a:bodyPr/>
        <a:lstStyle/>
        <a:p>
          <a:endParaRPr lang="zh-TW" altLang="en-US"/>
        </a:p>
      </dgm:t>
    </dgm:pt>
    <dgm:pt modelId="{90674105-CB8A-44B1-B312-1930D6F35117}">
      <dgm:prSet/>
      <dgm:spPr/>
      <dgm:t>
        <a:bodyPr/>
        <a:lstStyle/>
        <a:p>
          <a:pPr rtl="0"/>
          <a:r>
            <a:rPr kumimoji="1" lang="zh-TW" smtClean="0"/>
            <a:t>企業</a:t>
          </a:r>
          <a:r>
            <a:rPr kumimoji="1" lang="zh-TW" dirty="0" smtClean="0"/>
            <a:t>唯一的社會責任是在遊戲規則（即法律）的範圍內使用其資源從事各項提升利潤的活動 </a:t>
          </a:r>
          <a:endParaRPr lang="zh-TW" dirty="0"/>
        </a:p>
      </dgm:t>
    </dgm:pt>
    <dgm:pt modelId="{02D8B0D9-F93C-40F1-803D-9EEECE9FC288}" type="parTrans" cxnId="{379BDDCF-84A3-45E0-9647-A4C2DE6FBE2C}">
      <dgm:prSet/>
      <dgm:spPr/>
      <dgm:t>
        <a:bodyPr/>
        <a:lstStyle/>
        <a:p>
          <a:endParaRPr lang="zh-TW" altLang="en-US"/>
        </a:p>
      </dgm:t>
    </dgm:pt>
    <dgm:pt modelId="{9EB1C6DD-A503-426D-BECC-FDEFF5578E0B}" type="sibTrans" cxnId="{379BDDCF-84A3-45E0-9647-A4C2DE6FBE2C}">
      <dgm:prSet/>
      <dgm:spPr/>
      <dgm:t>
        <a:bodyPr/>
        <a:lstStyle/>
        <a:p>
          <a:endParaRPr lang="zh-TW" altLang="en-US"/>
        </a:p>
      </dgm:t>
    </dgm:pt>
    <dgm:pt modelId="{A3D30BC6-9FC8-4C10-86FC-62F7027658BF}" type="pres">
      <dgm:prSet presAssocID="{1560CE7E-25BC-45A6-B3B5-B866A28215E6}" presName="linear" presStyleCnt="0">
        <dgm:presLayoutVars>
          <dgm:dir/>
          <dgm:animLvl val="lvl"/>
          <dgm:resizeHandles val="exact"/>
        </dgm:presLayoutVars>
      </dgm:prSet>
      <dgm:spPr/>
      <dgm:t>
        <a:bodyPr/>
        <a:lstStyle/>
        <a:p>
          <a:endParaRPr lang="zh-TW" altLang="en-US"/>
        </a:p>
      </dgm:t>
    </dgm:pt>
    <dgm:pt modelId="{26432A73-A211-4671-B0DE-D3C5E09BA8CA}" type="pres">
      <dgm:prSet presAssocID="{23DA0214-8E47-4715-975A-5D24F3530FDB}" presName="parentLin" presStyleCnt="0"/>
      <dgm:spPr/>
    </dgm:pt>
    <dgm:pt modelId="{B36E2F9A-6A10-421E-81A3-886EF47895D2}" type="pres">
      <dgm:prSet presAssocID="{23DA0214-8E47-4715-975A-5D24F3530FDB}" presName="parentLeftMargin" presStyleLbl="node1" presStyleIdx="0" presStyleCnt="2"/>
      <dgm:spPr/>
      <dgm:t>
        <a:bodyPr/>
        <a:lstStyle/>
        <a:p>
          <a:endParaRPr lang="zh-TW" altLang="en-US"/>
        </a:p>
      </dgm:t>
    </dgm:pt>
    <dgm:pt modelId="{9752749C-7C2A-4304-99FA-6C783E223EBD}" type="pres">
      <dgm:prSet presAssocID="{23DA0214-8E47-4715-975A-5D24F3530FDB}" presName="parentText" presStyleLbl="node1" presStyleIdx="0" presStyleCnt="2">
        <dgm:presLayoutVars>
          <dgm:chMax val="0"/>
          <dgm:bulletEnabled val="1"/>
        </dgm:presLayoutVars>
      </dgm:prSet>
      <dgm:spPr/>
      <dgm:t>
        <a:bodyPr/>
        <a:lstStyle/>
        <a:p>
          <a:endParaRPr lang="zh-TW" altLang="en-US"/>
        </a:p>
      </dgm:t>
    </dgm:pt>
    <dgm:pt modelId="{F5161283-CB3C-480C-9EA4-FDA67906241C}" type="pres">
      <dgm:prSet presAssocID="{23DA0214-8E47-4715-975A-5D24F3530FDB}" presName="negativeSpace" presStyleCnt="0"/>
      <dgm:spPr/>
    </dgm:pt>
    <dgm:pt modelId="{ACCB5DA7-1EF4-490E-8E13-95EE9975EADA}" type="pres">
      <dgm:prSet presAssocID="{23DA0214-8E47-4715-975A-5D24F3530FDB}" presName="childText" presStyleLbl="conFgAcc1" presStyleIdx="0" presStyleCnt="2">
        <dgm:presLayoutVars>
          <dgm:bulletEnabled val="1"/>
        </dgm:presLayoutVars>
      </dgm:prSet>
      <dgm:spPr/>
      <dgm:t>
        <a:bodyPr/>
        <a:lstStyle/>
        <a:p>
          <a:endParaRPr lang="zh-TW" altLang="en-US"/>
        </a:p>
      </dgm:t>
    </dgm:pt>
    <dgm:pt modelId="{48CF3E3A-B215-4F23-AF28-35638AE9B714}" type="pres">
      <dgm:prSet presAssocID="{59663C0B-7B21-435E-B87C-17B78EA956EB}" presName="spaceBetweenRectangles" presStyleCnt="0"/>
      <dgm:spPr/>
    </dgm:pt>
    <dgm:pt modelId="{946227CB-A504-4237-A0CB-3C43A3C11F59}" type="pres">
      <dgm:prSet presAssocID="{5C85104F-04FB-493D-958B-B8F2E8EC4564}" presName="parentLin" presStyleCnt="0"/>
      <dgm:spPr/>
    </dgm:pt>
    <dgm:pt modelId="{188CD9AE-E429-40C7-B09E-D724D9531A36}" type="pres">
      <dgm:prSet presAssocID="{5C85104F-04FB-493D-958B-B8F2E8EC4564}" presName="parentLeftMargin" presStyleLbl="node1" presStyleIdx="0" presStyleCnt="2"/>
      <dgm:spPr/>
      <dgm:t>
        <a:bodyPr/>
        <a:lstStyle/>
        <a:p>
          <a:endParaRPr lang="zh-TW" altLang="en-US"/>
        </a:p>
      </dgm:t>
    </dgm:pt>
    <dgm:pt modelId="{F4737D19-D8ED-4096-971B-05C3D639F2F6}" type="pres">
      <dgm:prSet presAssocID="{5C85104F-04FB-493D-958B-B8F2E8EC4564}" presName="parentText" presStyleLbl="node1" presStyleIdx="1" presStyleCnt="2">
        <dgm:presLayoutVars>
          <dgm:chMax val="0"/>
          <dgm:bulletEnabled val="1"/>
        </dgm:presLayoutVars>
      </dgm:prSet>
      <dgm:spPr/>
      <dgm:t>
        <a:bodyPr/>
        <a:lstStyle/>
        <a:p>
          <a:endParaRPr lang="zh-TW" altLang="en-US"/>
        </a:p>
      </dgm:t>
    </dgm:pt>
    <dgm:pt modelId="{87927F0A-233B-4BCA-BF90-200BB84DE47B}" type="pres">
      <dgm:prSet presAssocID="{5C85104F-04FB-493D-958B-B8F2E8EC4564}" presName="negativeSpace" presStyleCnt="0"/>
      <dgm:spPr/>
    </dgm:pt>
    <dgm:pt modelId="{6E97983C-91F9-44D7-ACE3-2DA4CC54B7B7}" type="pres">
      <dgm:prSet presAssocID="{5C85104F-04FB-493D-958B-B8F2E8EC4564}" presName="childText" presStyleLbl="conFgAcc1" presStyleIdx="1" presStyleCnt="2">
        <dgm:presLayoutVars>
          <dgm:bulletEnabled val="1"/>
        </dgm:presLayoutVars>
      </dgm:prSet>
      <dgm:spPr/>
      <dgm:t>
        <a:bodyPr/>
        <a:lstStyle/>
        <a:p>
          <a:endParaRPr lang="zh-TW" altLang="en-US"/>
        </a:p>
      </dgm:t>
    </dgm:pt>
  </dgm:ptLst>
  <dgm:cxnLst>
    <dgm:cxn modelId="{D58F8A76-CE70-4C76-9171-5C3D18E767A5}" type="presOf" srcId="{1560CE7E-25BC-45A6-B3B5-B866A28215E6}" destId="{A3D30BC6-9FC8-4C10-86FC-62F7027658BF}" srcOrd="0" destOrd="0" presId="urn:microsoft.com/office/officeart/2005/8/layout/list1"/>
    <dgm:cxn modelId="{A546AB64-EFC5-495A-82B4-9E1B0C765E77}" type="presOf" srcId="{90674105-CB8A-44B1-B312-1930D6F35117}" destId="{6E97983C-91F9-44D7-ACE3-2DA4CC54B7B7}" srcOrd="0" destOrd="0" presId="urn:microsoft.com/office/officeart/2005/8/layout/list1"/>
    <dgm:cxn modelId="{94F5AE2D-3AF8-4650-B61E-2DEF592FC162}" srcId="{23DA0214-8E47-4715-975A-5D24F3530FDB}" destId="{0CA311B2-A301-4D29-9E3F-52AEECE5A5BF}" srcOrd="0" destOrd="0" parTransId="{A8A38A15-515B-470D-A80B-DBD353740607}" sibTransId="{5C91C2BE-4C00-49D8-BC9D-0C96D3318FEB}"/>
    <dgm:cxn modelId="{AFCA82B1-587B-4B5B-AB98-0121B87392BB}" type="presOf" srcId="{23DA0214-8E47-4715-975A-5D24F3530FDB}" destId="{9752749C-7C2A-4304-99FA-6C783E223EBD}" srcOrd="1" destOrd="0" presId="urn:microsoft.com/office/officeart/2005/8/layout/list1"/>
    <dgm:cxn modelId="{10B97F05-289E-4F89-A69F-D36F24C78E10}" type="presOf" srcId="{23DA0214-8E47-4715-975A-5D24F3530FDB}" destId="{B36E2F9A-6A10-421E-81A3-886EF47895D2}" srcOrd="0" destOrd="0" presId="urn:microsoft.com/office/officeart/2005/8/layout/list1"/>
    <dgm:cxn modelId="{6376791E-5649-4FA8-844D-01B81D6C6385}" type="presOf" srcId="{5C85104F-04FB-493D-958B-B8F2E8EC4564}" destId="{F4737D19-D8ED-4096-971B-05C3D639F2F6}" srcOrd="1" destOrd="0" presId="urn:microsoft.com/office/officeart/2005/8/layout/list1"/>
    <dgm:cxn modelId="{50343BEB-FDD1-4D0D-9E7E-215EC27DAB8F}" srcId="{1560CE7E-25BC-45A6-B3B5-B866A28215E6}" destId="{5C85104F-04FB-493D-958B-B8F2E8EC4564}" srcOrd="1" destOrd="0" parTransId="{7658857F-A2E9-4D03-AD36-1BE0325697CC}" sibTransId="{D70CA935-54F2-4177-A396-510B627DF714}"/>
    <dgm:cxn modelId="{379BDDCF-84A3-45E0-9647-A4C2DE6FBE2C}" srcId="{5C85104F-04FB-493D-958B-B8F2E8EC4564}" destId="{90674105-CB8A-44B1-B312-1930D6F35117}" srcOrd="0" destOrd="0" parTransId="{02D8B0D9-F93C-40F1-803D-9EEECE9FC288}" sibTransId="{9EB1C6DD-A503-426D-BECC-FDEFF5578E0B}"/>
    <dgm:cxn modelId="{2A58678B-CDAA-4031-9C0D-8EAEFD222F27}" type="presOf" srcId="{0CA311B2-A301-4D29-9E3F-52AEECE5A5BF}" destId="{ACCB5DA7-1EF4-490E-8E13-95EE9975EADA}" srcOrd="0" destOrd="0" presId="urn:microsoft.com/office/officeart/2005/8/layout/list1"/>
    <dgm:cxn modelId="{D03DFFCE-F93D-4872-AB9C-7EC16861C6EB}" type="presOf" srcId="{5C85104F-04FB-493D-958B-B8F2E8EC4564}" destId="{188CD9AE-E429-40C7-B09E-D724D9531A36}" srcOrd="0" destOrd="0" presId="urn:microsoft.com/office/officeart/2005/8/layout/list1"/>
    <dgm:cxn modelId="{D787BCDE-B9D9-4248-B39D-67BAC2BCC13A}" srcId="{1560CE7E-25BC-45A6-B3B5-B866A28215E6}" destId="{23DA0214-8E47-4715-975A-5D24F3530FDB}" srcOrd="0" destOrd="0" parTransId="{9B0D2BE2-3866-4415-9F28-0C1232287E31}" sibTransId="{59663C0B-7B21-435E-B87C-17B78EA956EB}"/>
    <dgm:cxn modelId="{95C2F18F-F04A-40D8-A09D-EE5D77F87910}" type="presParOf" srcId="{A3D30BC6-9FC8-4C10-86FC-62F7027658BF}" destId="{26432A73-A211-4671-B0DE-D3C5E09BA8CA}" srcOrd="0" destOrd="0" presId="urn:microsoft.com/office/officeart/2005/8/layout/list1"/>
    <dgm:cxn modelId="{672D7B33-B4E0-479A-943B-97B0AD8DFFE6}" type="presParOf" srcId="{26432A73-A211-4671-B0DE-D3C5E09BA8CA}" destId="{B36E2F9A-6A10-421E-81A3-886EF47895D2}" srcOrd="0" destOrd="0" presId="urn:microsoft.com/office/officeart/2005/8/layout/list1"/>
    <dgm:cxn modelId="{ACA7CAF4-2C6B-4BFB-88F7-53D1FD2F1901}" type="presParOf" srcId="{26432A73-A211-4671-B0DE-D3C5E09BA8CA}" destId="{9752749C-7C2A-4304-99FA-6C783E223EBD}" srcOrd="1" destOrd="0" presId="urn:microsoft.com/office/officeart/2005/8/layout/list1"/>
    <dgm:cxn modelId="{5641D767-2A11-4A8C-9E4E-3DF31E1BCA5A}" type="presParOf" srcId="{A3D30BC6-9FC8-4C10-86FC-62F7027658BF}" destId="{F5161283-CB3C-480C-9EA4-FDA67906241C}" srcOrd="1" destOrd="0" presId="urn:microsoft.com/office/officeart/2005/8/layout/list1"/>
    <dgm:cxn modelId="{B0718A4C-8A62-4628-B85B-5984767E202A}" type="presParOf" srcId="{A3D30BC6-9FC8-4C10-86FC-62F7027658BF}" destId="{ACCB5DA7-1EF4-490E-8E13-95EE9975EADA}" srcOrd="2" destOrd="0" presId="urn:microsoft.com/office/officeart/2005/8/layout/list1"/>
    <dgm:cxn modelId="{416C8AA4-07A3-4DE3-8CBE-BD8B152402B1}" type="presParOf" srcId="{A3D30BC6-9FC8-4C10-86FC-62F7027658BF}" destId="{48CF3E3A-B215-4F23-AF28-35638AE9B714}" srcOrd="3" destOrd="0" presId="urn:microsoft.com/office/officeart/2005/8/layout/list1"/>
    <dgm:cxn modelId="{B8D61FD0-70AA-4877-8EE2-2737A8DCD8CA}" type="presParOf" srcId="{A3D30BC6-9FC8-4C10-86FC-62F7027658BF}" destId="{946227CB-A504-4237-A0CB-3C43A3C11F59}" srcOrd="4" destOrd="0" presId="urn:microsoft.com/office/officeart/2005/8/layout/list1"/>
    <dgm:cxn modelId="{29C91909-BD73-4659-AEDF-C6876EE0E7DC}" type="presParOf" srcId="{946227CB-A504-4237-A0CB-3C43A3C11F59}" destId="{188CD9AE-E429-40C7-B09E-D724D9531A36}" srcOrd="0" destOrd="0" presId="urn:microsoft.com/office/officeart/2005/8/layout/list1"/>
    <dgm:cxn modelId="{CD4DDC77-DF94-4AD5-AD8B-9F84C5CCB33B}" type="presParOf" srcId="{946227CB-A504-4237-A0CB-3C43A3C11F59}" destId="{F4737D19-D8ED-4096-971B-05C3D639F2F6}" srcOrd="1" destOrd="0" presId="urn:microsoft.com/office/officeart/2005/8/layout/list1"/>
    <dgm:cxn modelId="{397C1F39-9265-4503-8203-4F86DA4A7B4E}" type="presParOf" srcId="{A3D30BC6-9FC8-4C10-86FC-62F7027658BF}" destId="{87927F0A-233B-4BCA-BF90-200BB84DE47B}" srcOrd="5" destOrd="0" presId="urn:microsoft.com/office/officeart/2005/8/layout/list1"/>
    <dgm:cxn modelId="{22C8D43F-81E1-4260-BC62-A8209ADF2B91}" type="presParOf" srcId="{A3D30BC6-9FC8-4C10-86FC-62F7027658BF}" destId="{6E97983C-91F9-44D7-ACE3-2DA4CC54B7B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8D1B5C-C810-4454-BB98-FD70BB5B57A1}"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zh-TW" altLang="en-US"/>
        </a:p>
      </dgm:t>
    </dgm:pt>
    <dgm:pt modelId="{C8AD644D-3313-43DE-AB58-5D5FAE361D57}">
      <dgm:prSet custT="1"/>
      <dgm:spPr/>
      <dgm:t>
        <a:bodyPr/>
        <a:lstStyle/>
        <a:p>
          <a:pPr rtl="0"/>
          <a:r>
            <a:rPr kumimoji="1" lang="zh-TW" sz="2400" dirty="0" smtClean="0"/>
            <a:t>倫理（</a:t>
          </a:r>
          <a:r>
            <a:rPr kumimoji="1" lang="en-US" sz="2400" dirty="0" smtClean="0"/>
            <a:t>ethics</a:t>
          </a:r>
          <a:r>
            <a:rPr kumimoji="1" lang="zh-TW" sz="2400" dirty="0" smtClean="0"/>
            <a:t>）</a:t>
          </a:r>
          <a:endParaRPr lang="zh-TW" sz="2400" dirty="0"/>
        </a:p>
      </dgm:t>
    </dgm:pt>
    <dgm:pt modelId="{1A8E2137-6805-4ECF-B7CE-1542EF99FB4E}" type="parTrans" cxnId="{C3DDC825-3B89-40F9-936A-F12FA86C245F}">
      <dgm:prSet/>
      <dgm:spPr/>
      <dgm:t>
        <a:bodyPr/>
        <a:lstStyle/>
        <a:p>
          <a:endParaRPr lang="zh-TW" altLang="en-US"/>
        </a:p>
      </dgm:t>
    </dgm:pt>
    <dgm:pt modelId="{6466E055-ACCF-4FFB-B261-16DB3BC2D2DE}" type="sibTrans" cxnId="{C3DDC825-3B89-40F9-936A-F12FA86C245F}">
      <dgm:prSet/>
      <dgm:spPr/>
      <dgm:t>
        <a:bodyPr/>
        <a:lstStyle/>
        <a:p>
          <a:endParaRPr lang="zh-TW" altLang="en-US"/>
        </a:p>
      </dgm:t>
    </dgm:pt>
    <dgm:pt modelId="{B31CD551-D449-49E8-90C4-B6FDE3D8D645}">
      <dgm:prSet custT="1"/>
      <dgm:spPr/>
      <dgm:t>
        <a:bodyPr/>
        <a:lstStyle/>
        <a:p>
          <a:pPr rtl="0"/>
          <a:r>
            <a:rPr kumimoji="1" lang="zh-TW" sz="2400" dirty="0" smtClean="0"/>
            <a:t>企業倫理</a:t>
          </a:r>
          <a:endParaRPr kumimoji="1" lang="en-US" altLang="zh-TW" sz="2400" dirty="0" smtClean="0"/>
        </a:p>
        <a:p>
          <a:pPr rtl="0"/>
          <a:r>
            <a:rPr kumimoji="1" lang="zh-TW" sz="2400" dirty="0" smtClean="0"/>
            <a:t>（</a:t>
          </a:r>
          <a:r>
            <a:rPr kumimoji="1" lang="en-US" sz="2400" dirty="0" smtClean="0"/>
            <a:t>business ethics</a:t>
          </a:r>
          <a:r>
            <a:rPr kumimoji="1" lang="zh-TW" sz="2400" dirty="0" smtClean="0"/>
            <a:t>）</a:t>
          </a:r>
          <a:endParaRPr lang="zh-TW" sz="2400" dirty="0"/>
        </a:p>
      </dgm:t>
    </dgm:pt>
    <dgm:pt modelId="{1CADFB3F-8A1A-4F50-BCBA-9710688300EB}" type="parTrans" cxnId="{46D73199-73E4-4581-812A-CC14931C7E07}">
      <dgm:prSet/>
      <dgm:spPr/>
      <dgm:t>
        <a:bodyPr/>
        <a:lstStyle/>
        <a:p>
          <a:endParaRPr lang="zh-TW" altLang="en-US"/>
        </a:p>
      </dgm:t>
    </dgm:pt>
    <dgm:pt modelId="{1870E851-0695-45E7-B5A9-9DA19A0DD725}" type="sibTrans" cxnId="{46D73199-73E4-4581-812A-CC14931C7E07}">
      <dgm:prSet/>
      <dgm:spPr/>
      <dgm:t>
        <a:bodyPr/>
        <a:lstStyle/>
        <a:p>
          <a:endParaRPr lang="zh-TW" altLang="en-US"/>
        </a:p>
      </dgm:t>
    </dgm:pt>
    <dgm:pt modelId="{692BD30E-0CDE-47EF-B361-CF00FB46EA9B}">
      <dgm:prSet/>
      <dgm:spPr/>
      <dgm:t>
        <a:bodyPr/>
        <a:lstStyle/>
        <a:p>
          <a:pPr rtl="0"/>
          <a:r>
            <a:rPr kumimoji="1" lang="zh-TW" smtClean="0"/>
            <a:t>界定出行為是正確或錯誤的規定與原則 </a:t>
          </a:r>
          <a:endParaRPr lang="zh-TW"/>
        </a:p>
      </dgm:t>
    </dgm:pt>
    <dgm:pt modelId="{CEAB6197-2C28-4D5D-A481-C43BF9D26B12}" type="parTrans" cxnId="{A9DEFB73-910E-4A51-B49F-E1E32731037A}">
      <dgm:prSet/>
      <dgm:spPr/>
      <dgm:t>
        <a:bodyPr/>
        <a:lstStyle/>
        <a:p>
          <a:endParaRPr lang="zh-TW" altLang="en-US"/>
        </a:p>
      </dgm:t>
    </dgm:pt>
    <dgm:pt modelId="{82618AEF-B580-4331-B9D8-01DD3A3FD30E}" type="sibTrans" cxnId="{A9DEFB73-910E-4A51-B49F-E1E32731037A}">
      <dgm:prSet/>
      <dgm:spPr/>
      <dgm:t>
        <a:bodyPr/>
        <a:lstStyle/>
        <a:p>
          <a:endParaRPr lang="zh-TW" altLang="en-US"/>
        </a:p>
      </dgm:t>
    </dgm:pt>
    <dgm:pt modelId="{2BA6073A-8DEE-4B7B-864B-3941D097542A}">
      <dgm:prSet custT="1"/>
      <dgm:spPr/>
      <dgm:t>
        <a:bodyPr/>
        <a:lstStyle/>
        <a:p>
          <a:pPr rtl="0"/>
          <a:r>
            <a:rPr kumimoji="1" lang="zh-TW" altLang="en-US" sz="2400" dirty="0" smtClean="0"/>
            <a:t>界定出</a:t>
          </a:r>
          <a:r>
            <a:rPr kumimoji="1" lang="zh-TW" altLang="en-US" sz="2800" b="1" dirty="0" smtClean="0">
              <a:effectLst>
                <a:outerShdw blurRad="38100" dist="38100" dir="2700000" algn="tl">
                  <a:srgbClr val="000000">
                    <a:alpha val="43137"/>
                  </a:srgbClr>
                </a:outerShdw>
              </a:effectLst>
            </a:rPr>
            <a:t>企業</a:t>
          </a:r>
          <a:r>
            <a:rPr kumimoji="1" lang="zh-TW" altLang="en-US" sz="2400" dirty="0" smtClean="0"/>
            <a:t>行為是正確或錯誤的規定與原則 </a:t>
          </a:r>
          <a:endParaRPr lang="zh-TW" altLang="en-US" sz="2400" dirty="0"/>
        </a:p>
      </dgm:t>
    </dgm:pt>
    <dgm:pt modelId="{0D9433C9-3A2B-4C2A-9B6D-CC21C61FEE86}" type="parTrans" cxnId="{ACFC5519-A2D0-49EB-8699-76F52844A329}">
      <dgm:prSet/>
      <dgm:spPr/>
      <dgm:t>
        <a:bodyPr/>
        <a:lstStyle/>
        <a:p>
          <a:endParaRPr lang="zh-TW" altLang="en-US"/>
        </a:p>
      </dgm:t>
    </dgm:pt>
    <dgm:pt modelId="{A57F084C-9715-4D3F-8CF0-6077214A414A}" type="sibTrans" cxnId="{ACFC5519-A2D0-49EB-8699-76F52844A329}">
      <dgm:prSet/>
      <dgm:spPr/>
      <dgm:t>
        <a:bodyPr/>
        <a:lstStyle/>
        <a:p>
          <a:endParaRPr lang="zh-TW" altLang="en-US"/>
        </a:p>
      </dgm:t>
    </dgm:pt>
    <dgm:pt modelId="{095E3B48-804A-4C5E-8023-48B25428B67E}" type="pres">
      <dgm:prSet presAssocID="{DE8D1B5C-C810-4454-BB98-FD70BB5B57A1}" presName="Name0" presStyleCnt="0">
        <dgm:presLayoutVars>
          <dgm:dir/>
          <dgm:animLvl val="lvl"/>
          <dgm:resizeHandles/>
        </dgm:presLayoutVars>
      </dgm:prSet>
      <dgm:spPr/>
      <dgm:t>
        <a:bodyPr/>
        <a:lstStyle/>
        <a:p>
          <a:endParaRPr lang="zh-TW" altLang="en-US"/>
        </a:p>
      </dgm:t>
    </dgm:pt>
    <dgm:pt modelId="{CEEAAE3C-9637-44F7-B7BA-91FD7C9B1229}" type="pres">
      <dgm:prSet presAssocID="{C8AD644D-3313-43DE-AB58-5D5FAE361D57}" presName="linNode" presStyleCnt="0"/>
      <dgm:spPr/>
    </dgm:pt>
    <dgm:pt modelId="{BC9C7110-C39F-4D26-BE0F-255AC608D75D}" type="pres">
      <dgm:prSet presAssocID="{C8AD644D-3313-43DE-AB58-5D5FAE361D57}" presName="parentShp" presStyleLbl="node1" presStyleIdx="0" presStyleCnt="2">
        <dgm:presLayoutVars>
          <dgm:bulletEnabled val="1"/>
        </dgm:presLayoutVars>
      </dgm:prSet>
      <dgm:spPr/>
      <dgm:t>
        <a:bodyPr/>
        <a:lstStyle/>
        <a:p>
          <a:endParaRPr lang="zh-TW" altLang="en-US"/>
        </a:p>
      </dgm:t>
    </dgm:pt>
    <dgm:pt modelId="{62498F1E-63FD-4902-B54E-74744E91BE6B}" type="pres">
      <dgm:prSet presAssocID="{C8AD644D-3313-43DE-AB58-5D5FAE361D57}" presName="childShp" presStyleLbl="bgAccFollowNode1" presStyleIdx="0" presStyleCnt="2">
        <dgm:presLayoutVars>
          <dgm:bulletEnabled val="1"/>
        </dgm:presLayoutVars>
      </dgm:prSet>
      <dgm:spPr/>
      <dgm:t>
        <a:bodyPr/>
        <a:lstStyle/>
        <a:p>
          <a:endParaRPr lang="zh-TW" altLang="en-US"/>
        </a:p>
      </dgm:t>
    </dgm:pt>
    <dgm:pt modelId="{68B36187-5A4D-455D-95B5-D1E7D05CB297}" type="pres">
      <dgm:prSet presAssocID="{6466E055-ACCF-4FFB-B261-16DB3BC2D2DE}" presName="spacing" presStyleCnt="0"/>
      <dgm:spPr/>
    </dgm:pt>
    <dgm:pt modelId="{D96CAA7F-77D3-4407-822C-1C70EE5F8463}" type="pres">
      <dgm:prSet presAssocID="{B31CD551-D449-49E8-90C4-B6FDE3D8D645}" presName="linNode" presStyleCnt="0"/>
      <dgm:spPr/>
    </dgm:pt>
    <dgm:pt modelId="{FF449C22-C8E0-4661-BE72-F18EFA8307C6}" type="pres">
      <dgm:prSet presAssocID="{B31CD551-D449-49E8-90C4-B6FDE3D8D645}" presName="parentShp" presStyleLbl="node1" presStyleIdx="1" presStyleCnt="2">
        <dgm:presLayoutVars>
          <dgm:bulletEnabled val="1"/>
        </dgm:presLayoutVars>
      </dgm:prSet>
      <dgm:spPr/>
      <dgm:t>
        <a:bodyPr/>
        <a:lstStyle/>
        <a:p>
          <a:endParaRPr lang="zh-TW" altLang="en-US"/>
        </a:p>
      </dgm:t>
    </dgm:pt>
    <dgm:pt modelId="{334DC5DC-4B37-40DD-9EC9-B4704E9ACA3E}" type="pres">
      <dgm:prSet presAssocID="{B31CD551-D449-49E8-90C4-B6FDE3D8D645}" presName="childShp" presStyleLbl="bgAccFollowNode1" presStyleIdx="1" presStyleCnt="2">
        <dgm:presLayoutVars>
          <dgm:bulletEnabled val="1"/>
        </dgm:presLayoutVars>
      </dgm:prSet>
      <dgm:spPr/>
      <dgm:t>
        <a:bodyPr/>
        <a:lstStyle/>
        <a:p>
          <a:endParaRPr lang="zh-TW" altLang="en-US"/>
        </a:p>
      </dgm:t>
    </dgm:pt>
  </dgm:ptLst>
  <dgm:cxnLst>
    <dgm:cxn modelId="{ACFC5519-A2D0-49EB-8699-76F52844A329}" srcId="{B31CD551-D449-49E8-90C4-B6FDE3D8D645}" destId="{2BA6073A-8DEE-4B7B-864B-3941D097542A}" srcOrd="0" destOrd="0" parTransId="{0D9433C9-3A2B-4C2A-9B6D-CC21C61FEE86}" sibTransId="{A57F084C-9715-4D3F-8CF0-6077214A414A}"/>
    <dgm:cxn modelId="{EC6BEC59-3B26-466C-BB42-C60F34FC2E6B}" type="presOf" srcId="{C8AD644D-3313-43DE-AB58-5D5FAE361D57}" destId="{BC9C7110-C39F-4D26-BE0F-255AC608D75D}" srcOrd="0" destOrd="0" presId="urn:microsoft.com/office/officeart/2005/8/layout/vList6"/>
    <dgm:cxn modelId="{A9DEFB73-910E-4A51-B49F-E1E32731037A}" srcId="{C8AD644D-3313-43DE-AB58-5D5FAE361D57}" destId="{692BD30E-0CDE-47EF-B361-CF00FB46EA9B}" srcOrd="0" destOrd="0" parTransId="{CEAB6197-2C28-4D5D-A481-C43BF9D26B12}" sibTransId="{82618AEF-B580-4331-B9D8-01DD3A3FD30E}"/>
    <dgm:cxn modelId="{46D73199-73E4-4581-812A-CC14931C7E07}" srcId="{DE8D1B5C-C810-4454-BB98-FD70BB5B57A1}" destId="{B31CD551-D449-49E8-90C4-B6FDE3D8D645}" srcOrd="1" destOrd="0" parTransId="{1CADFB3F-8A1A-4F50-BCBA-9710688300EB}" sibTransId="{1870E851-0695-45E7-B5A9-9DA19A0DD725}"/>
    <dgm:cxn modelId="{E481E796-BB40-4D71-9A05-33FA0E45DFE7}" type="presOf" srcId="{B31CD551-D449-49E8-90C4-B6FDE3D8D645}" destId="{FF449C22-C8E0-4661-BE72-F18EFA8307C6}" srcOrd="0" destOrd="0" presId="urn:microsoft.com/office/officeart/2005/8/layout/vList6"/>
    <dgm:cxn modelId="{0FAC394F-0077-4B17-BDB9-4BF4F9E06227}" type="presOf" srcId="{2BA6073A-8DEE-4B7B-864B-3941D097542A}" destId="{334DC5DC-4B37-40DD-9EC9-B4704E9ACA3E}" srcOrd="0" destOrd="0" presId="urn:microsoft.com/office/officeart/2005/8/layout/vList6"/>
    <dgm:cxn modelId="{F6EC2454-8527-4D26-9B0A-F0E92D55B404}" type="presOf" srcId="{DE8D1B5C-C810-4454-BB98-FD70BB5B57A1}" destId="{095E3B48-804A-4C5E-8023-48B25428B67E}" srcOrd="0" destOrd="0" presId="urn:microsoft.com/office/officeart/2005/8/layout/vList6"/>
    <dgm:cxn modelId="{AE56E298-5A7F-4D1A-8B0E-FB3E5ECE0A4C}" type="presOf" srcId="{692BD30E-0CDE-47EF-B361-CF00FB46EA9B}" destId="{62498F1E-63FD-4902-B54E-74744E91BE6B}" srcOrd="0" destOrd="0" presId="urn:microsoft.com/office/officeart/2005/8/layout/vList6"/>
    <dgm:cxn modelId="{C3DDC825-3B89-40F9-936A-F12FA86C245F}" srcId="{DE8D1B5C-C810-4454-BB98-FD70BB5B57A1}" destId="{C8AD644D-3313-43DE-AB58-5D5FAE361D57}" srcOrd="0" destOrd="0" parTransId="{1A8E2137-6805-4ECF-B7CE-1542EF99FB4E}" sibTransId="{6466E055-ACCF-4FFB-B261-16DB3BC2D2DE}"/>
    <dgm:cxn modelId="{8A7B7CC1-C1E7-4A43-B9CC-D13A6B33095B}" type="presParOf" srcId="{095E3B48-804A-4C5E-8023-48B25428B67E}" destId="{CEEAAE3C-9637-44F7-B7BA-91FD7C9B1229}" srcOrd="0" destOrd="0" presId="urn:microsoft.com/office/officeart/2005/8/layout/vList6"/>
    <dgm:cxn modelId="{17EC8175-6F52-42D3-BAC3-7C91E3A7DD20}" type="presParOf" srcId="{CEEAAE3C-9637-44F7-B7BA-91FD7C9B1229}" destId="{BC9C7110-C39F-4D26-BE0F-255AC608D75D}" srcOrd="0" destOrd="0" presId="urn:microsoft.com/office/officeart/2005/8/layout/vList6"/>
    <dgm:cxn modelId="{2C686B58-FCCC-4326-A58E-438052B7AD37}" type="presParOf" srcId="{CEEAAE3C-9637-44F7-B7BA-91FD7C9B1229}" destId="{62498F1E-63FD-4902-B54E-74744E91BE6B}" srcOrd="1" destOrd="0" presId="urn:microsoft.com/office/officeart/2005/8/layout/vList6"/>
    <dgm:cxn modelId="{91A0CDF7-B39F-4E31-9168-56305A852908}" type="presParOf" srcId="{095E3B48-804A-4C5E-8023-48B25428B67E}" destId="{68B36187-5A4D-455D-95B5-D1E7D05CB297}" srcOrd="1" destOrd="0" presId="urn:microsoft.com/office/officeart/2005/8/layout/vList6"/>
    <dgm:cxn modelId="{AE97D6CA-4B01-428D-8F9F-B607E5B8E297}" type="presParOf" srcId="{095E3B48-804A-4C5E-8023-48B25428B67E}" destId="{D96CAA7F-77D3-4407-822C-1C70EE5F8463}" srcOrd="2" destOrd="0" presId="urn:microsoft.com/office/officeart/2005/8/layout/vList6"/>
    <dgm:cxn modelId="{5840A889-1C5D-4303-8FDF-BBD3CEB6A035}" type="presParOf" srcId="{D96CAA7F-77D3-4407-822C-1C70EE5F8463}" destId="{FF449C22-C8E0-4661-BE72-F18EFA8307C6}" srcOrd="0" destOrd="0" presId="urn:microsoft.com/office/officeart/2005/8/layout/vList6"/>
    <dgm:cxn modelId="{1F989468-6091-42F4-B7B5-71EC0582718C}" type="presParOf" srcId="{D96CAA7F-77D3-4407-822C-1C70EE5F8463}" destId="{334DC5DC-4B37-40DD-9EC9-B4704E9ACA3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141267-8093-4FAF-BC0D-7C9BF3D88B46}"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zh-TW" altLang="en-US"/>
        </a:p>
      </dgm:t>
    </dgm:pt>
    <dgm:pt modelId="{80DC8989-848C-4258-8AC1-82226FF4CFD0}">
      <dgm:prSet custT="1"/>
      <dgm:spPr/>
      <dgm:t>
        <a:bodyPr/>
        <a:lstStyle/>
        <a:p>
          <a:pPr rtl="0"/>
          <a:r>
            <a:rPr kumimoji="1" lang="zh-TW" sz="2000" b="1" dirty="0" smtClean="0"/>
            <a:t>目的論</a:t>
          </a:r>
          <a:endParaRPr kumimoji="1" lang="en-US" altLang="zh-TW" sz="2000" b="1" dirty="0" smtClean="0"/>
        </a:p>
        <a:p>
          <a:pPr rtl="0"/>
          <a:r>
            <a:rPr kumimoji="1" lang="zh-TW" sz="2000" dirty="0" smtClean="0"/>
            <a:t>（</a:t>
          </a:r>
          <a:r>
            <a:rPr kumimoji="1" lang="en-US" sz="2000" dirty="0" smtClean="0"/>
            <a:t>teleology</a:t>
          </a:r>
          <a:r>
            <a:rPr kumimoji="1" lang="zh-TW" sz="2000" dirty="0" smtClean="0"/>
            <a:t>）</a:t>
          </a:r>
          <a:endParaRPr lang="zh-TW" sz="2000" dirty="0"/>
        </a:p>
      </dgm:t>
    </dgm:pt>
    <dgm:pt modelId="{406B9C2C-6454-4A8B-905D-2A1F73C2EB9F}" type="parTrans" cxnId="{0A90EAB9-905B-42B9-91EA-F2F3DE4AD10E}">
      <dgm:prSet/>
      <dgm:spPr/>
      <dgm:t>
        <a:bodyPr/>
        <a:lstStyle/>
        <a:p>
          <a:endParaRPr lang="zh-TW" altLang="en-US"/>
        </a:p>
      </dgm:t>
    </dgm:pt>
    <dgm:pt modelId="{F3DEC2C6-88C9-4679-A56A-0D13E8913C88}" type="sibTrans" cxnId="{0A90EAB9-905B-42B9-91EA-F2F3DE4AD10E}">
      <dgm:prSet/>
      <dgm:spPr/>
      <dgm:t>
        <a:bodyPr/>
        <a:lstStyle/>
        <a:p>
          <a:endParaRPr lang="zh-TW" altLang="en-US"/>
        </a:p>
      </dgm:t>
    </dgm:pt>
    <dgm:pt modelId="{24765711-7773-4792-8D92-59C1A1BB9ACB}">
      <dgm:prSet custT="1"/>
      <dgm:spPr/>
      <dgm:t>
        <a:bodyPr/>
        <a:lstStyle/>
        <a:p>
          <a:pPr rtl="0"/>
          <a:r>
            <a:rPr kumimoji="1" lang="zh-TW" sz="2000" b="1" dirty="0" smtClean="0"/>
            <a:t>道義論</a:t>
          </a:r>
          <a:endParaRPr kumimoji="1" lang="en-US" altLang="zh-TW" sz="2000" b="1" dirty="0" smtClean="0"/>
        </a:p>
        <a:p>
          <a:pPr rtl="0"/>
          <a:r>
            <a:rPr kumimoji="1" lang="zh-TW" sz="2000" dirty="0" smtClean="0"/>
            <a:t>（</a:t>
          </a:r>
          <a:r>
            <a:rPr kumimoji="1" lang="en-US" sz="2000" dirty="0" smtClean="0"/>
            <a:t>deontology</a:t>
          </a:r>
          <a:r>
            <a:rPr kumimoji="1" lang="zh-TW" sz="2000" dirty="0" smtClean="0"/>
            <a:t>）</a:t>
          </a:r>
          <a:endParaRPr lang="zh-TW" sz="2000" dirty="0"/>
        </a:p>
      </dgm:t>
    </dgm:pt>
    <dgm:pt modelId="{E6282B69-8E72-44B1-9741-7CAFEE0580F0}" type="parTrans" cxnId="{9B661524-9FEE-4BF6-AEA1-3F2C4B5A4C2B}">
      <dgm:prSet/>
      <dgm:spPr/>
      <dgm:t>
        <a:bodyPr/>
        <a:lstStyle/>
        <a:p>
          <a:endParaRPr lang="zh-TW" altLang="en-US"/>
        </a:p>
      </dgm:t>
    </dgm:pt>
    <dgm:pt modelId="{C7C2190E-AE2A-437C-9D88-FC8983C29DA4}" type="sibTrans" cxnId="{9B661524-9FEE-4BF6-AEA1-3F2C4B5A4C2B}">
      <dgm:prSet/>
      <dgm:spPr/>
      <dgm:t>
        <a:bodyPr/>
        <a:lstStyle/>
        <a:p>
          <a:endParaRPr lang="zh-TW" altLang="en-US"/>
        </a:p>
      </dgm:t>
    </dgm:pt>
    <dgm:pt modelId="{9E8B37E5-C3B5-4955-8ECF-EE483E383CEE}">
      <dgm:prSet custT="1"/>
      <dgm:spPr/>
      <dgm:t>
        <a:bodyPr/>
        <a:lstStyle/>
        <a:p>
          <a:pPr rtl="0"/>
          <a:r>
            <a:rPr kumimoji="1" lang="zh-TW" sz="1600" b="1" dirty="0" smtClean="0"/>
            <a:t>正義論</a:t>
          </a:r>
          <a:r>
            <a:rPr kumimoji="1" lang="zh-TW" sz="1600" dirty="0" smtClean="0"/>
            <a:t>（</a:t>
          </a:r>
          <a:r>
            <a:rPr kumimoji="1" lang="en-US" sz="1600" dirty="0" smtClean="0"/>
            <a:t>theory of justice</a:t>
          </a:r>
          <a:r>
            <a:rPr kumimoji="1" lang="zh-TW" sz="1600" dirty="0" smtClean="0"/>
            <a:t>）：強調過程與結果是否公平</a:t>
          </a:r>
          <a:endParaRPr lang="zh-TW" sz="1600" dirty="0"/>
        </a:p>
      </dgm:t>
    </dgm:pt>
    <dgm:pt modelId="{2CD8CB9C-A66F-4646-B5FA-51B25FDB365B}" type="parTrans" cxnId="{1D1C4170-3B61-414D-A00F-800FC89F1831}">
      <dgm:prSet/>
      <dgm:spPr/>
      <dgm:t>
        <a:bodyPr/>
        <a:lstStyle/>
        <a:p>
          <a:endParaRPr lang="zh-TW" altLang="en-US"/>
        </a:p>
      </dgm:t>
    </dgm:pt>
    <dgm:pt modelId="{3AF5C8E8-BD34-4877-80F5-D4463DDDB489}" type="sibTrans" cxnId="{1D1C4170-3B61-414D-A00F-800FC89F1831}">
      <dgm:prSet/>
      <dgm:spPr/>
      <dgm:t>
        <a:bodyPr/>
        <a:lstStyle/>
        <a:p>
          <a:endParaRPr lang="zh-TW" altLang="en-US"/>
        </a:p>
      </dgm:t>
    </dgm:pt>
    <dgm:pt modelId="{30161A3A-A11D-4845-925C-E087CD025B89}">
      <dgm:prSet custT="1"/>
      <dgm:spPr/>
      <dgm:t>
        <a:bodyPr/>
        <a:lstStyle/>
        <a:p>
          <a:pPr rtl="0"/>
          <a:r>
            <a:rPr kumimoji="1" lang="zh-TW" sz="1600" b="1" dirty="0" smtClean="0"/>
            <a:t>權利論</a:t>
          </a:r>
          <a:r>
            <a:rPr kumimoji="1" lang="zh-TW" sz="1600" dirty="0" smtClean="0"/>
            <a:t>（</a:t>
          </a:r>
          <a:r>
            <a:rPr kumimoji="1" lang="en-US" sz="1600" dirty="0" smtClean="0"/>
            <a:t>theory of rights</a:t>
          </a:r>
          <a:r>
            <a:rPr kumimoji="1" lang="zh-TW" sz="1600" dirty="0" smtClean="0"/>
            <a:t>）：強調必須顧及個人各項權利</a:t>
          </a:r>
          <a:endParaRPr lang="zh-TW" sz="2000" dirty="0"/>
        </a:p>
      </dgm:t>
    </dgm:pt>
    <dgm:pt modelId="{84C6BEB7-9CE0-4691-A871-F0DC01315CB9}" type="parTrans" cxnId="{2DD411E1-E97A-499E-B8F3-94D004B57E4A}">
      <dgm:prSet/>
      <dgm:spPr/>
      <dgm:t>
        <a:bodyPr/>
        <a:lstStyle/>
        <a:p>
          <a:endParaRPr lang="zh-TW" altLang="en-US"/>
        </a:p>
      </dgm:t>
    </dgm:pt>
    <dgm:pt modelId="{2083E5A7-BEE2-413E-B164-B1E9F9B44FC0}" type="sibTrans" cxnId="{2DD411E1-E97A-499E-B8F3-94D004B57E4A}">
      <dgm:prSet/>
      <dgm:spPr/>
      <dgm:t>
        <a:bodyPr/>
        <a:lstStyle/>
        <a:p>
          <a:endParaRPr lang="zh-TW" altLang="en-US"/>
        </a:p>
      </dgm:t>
    </dgm:pt>
    <dgm:pt modelId="{DF548085-057E-4942-B5D5-81C89FE4483A}">
      <dgm:prSet custT="1"/>
      <dgm:spPr/>
      <dgm:t>
        <a:bodyPr/>
        <a:lstStyle/>
        <a:p>
          <a:pPr rtl="0"/>
          <a:r>
            <a:rPr kumimoji="1" lang="zh-TW" sz="2000" b="1" dirty="0" smtClean="0"/>
            <a:t>相對主義</a:t>
          </a:r>
          <a:endParaRPr kumimoji="1" lang="en-US" altLang="zh-TW" sz="2000" b="1" dirty="0" smtClean="0"/>
        </a:p>
        <a:p>
          <a:pPr rtl="0"/>
          <a:r>
            <a:rPr kumimoji="1" lang="zh-TW" sz="2000" dirty="0" smtClean="0"/>
            <a:t>（</a:t>
          </a:r>
          <a:r>
            <a:rPr kumimoji="1" lang="en-US" sz="2000" dirty="0" smtClean="0"/>
            <a:t>relativism</a:t>
          </a:r>
          <a:r>
            <a:rPr kumimoji="1" lang="zh-TW" sz="2000" dirty="0" smtClean="0"/>
            <a:t>）</a:t>
          </a:r>
          <a:endParaRPr lang="zh-TW" sz="2000" dirty="0"/>
        </a:p>
      </dgm:t>
    </dgm:pt>
    <dgm:pt modelId="{E37985B8-64FD-4B9C-A37F-B965A489BF00}" type="parTrans" cxnId="{DD0255CC-7E7C-4B1E-8512-0CE1F9A186CA}">
      <dgm:prSet/>
      <dgm:spPr/>
      <dgm:t>
        <a:bodyPr/>
        <a:lstStyle/>
        <a:p>
          <a:endParaRPr lang="zh-TW" altLang="en-US"/>
        </a:p>
      </dgm:t>
    </dgm:pt>
    <dgm:pt modelId="{3160F855-CD60-442C-8102-32B8EFC81913}" type="sibTrans" cxnId="{DD0255CC-7E7C-4B1E-8512-0CE1F9A186CA}">
      <dgm:prSet/>
      <dgm:spPr/>
      <dgm:t>
        <a:bodyPr/>
        <a:lstStyle/>
        <a:p>
          <a:endParaRPr lang="zh-TW" altLang="en-US"/>
        </a:p>
      </dgm:t>
    </dgm:pt>
    <dgm:pt modelId="{12B9DA0A-92A1-4166-8B21-BDA1EB3C955A}">
      <dgm:prSet custT="1"/>
      <dgm:spPr/>
      <dgm:t>
        <a:bodyPr/>
        <a:lstStyle/>
        <a:p>
          <a:pPr rtl="0"/>
          <a:r>
            <a:rPr kumimoji="1" lang="zh-TW" sz="2000" b="1" dirty="0" smtClean="0"/>
            <a:t>社會契約論</a:t>
          </a:r>
          <a:endParaRPr kumimoji="1" lang="en-US" altLang="zh-TW" sz="2000" b="1" dirty="0" smtClean="0"/>
        </a:p>
        <a:p>
          <a:pPr rtl="0"/>
          <a:r>
            <a:rPr kumimoji="1" lang="zh-TW" sz="2000" spc="-150" dirty="0" smtClean="0"/>
            <a:t>（</a:t>
          </a:r>
          <a:r>
            <a:rPr kumimoji="1" lang="en-US" sz="2000" spc="-150" dirty="0" smtClean="0"/>
            <a:t>social contract theory</a:t>
          </a:r>
          <a:r>
            <a:rPr kumimoji="1" lang="zh-TW" sz="2000" spc="-150" dirty="0" smtClean="0"/>
            <a:t>）</a:t>
          </a:r>
          <a:endParaRPr lang="zh-TW" sz="2000" spc="-150" dirty="0"/>
        </a:p>
      </dgm:t>
    </dgm:pt>
    <dgm:pt modelId="{84ECD1F9-5879-49AE-97E9-8D0E5BF3A7E5}" type="parTrans" cxnId="{575573AE-3057-4325-8764-2737EB4D3330}">
      <dgm:prSet/>
      <dgm:spPr/>
      <dgm:t>
        <a:bodyPr/>
        <a:lstStyle/>
        <a:p>
          <a:endParaRPr lang="zh-TW" altLang="en-US"/>
        </a:p>
      </dgm:t>
    </dgm:pt>
    <dgm:pt modelId="{BB492CE4-ABA1-41C3-9A90-F8B572610C6B}" type="sibTrans" cxnId="{575573AE-3057-4325-8764-2737EB4D3330}">
      <dgm:prSet/>
      <dgm:spPr/>
      <dgm:t>
        <a:bodyPr/>
        <a:lstStyle/>
        <a:p>
          <a:endParaRPr lang="zh-TW" altLang="en-US"/>
        </a:p>
      </dgm:t>
    </dgm:pt>
    <dgm:pt modelId="{8BC1184F-CDA6-4C17-838D-05B337DA23FF}">
      <dgm:prSet custT="1"/>
      <dgm:spPr/>
      <dgm:t>
        <a:bodyPr/>
        <a:lstStyle/>
        <a:p>
          <a:pPr rtl="0"/>
          <a:r>
            <a:rPr kumimoji="1" lang="zh-TW" sz="2000" dirty="0" smtClean="0"/>
            <a:t>以結果的好壞來論定是非，其中最有名的是</a:t>
          </a:r>
          <a:r>
            <a:rPr kumimoji="1" lang="zh-TW" sz="2000" b="1" dirty="0" smtClean="0"/>
            <a:t>功利主義</a:t>
          </a:r>
          <a:r>
            <a:rPr kumimoji="1" lang="zh-TW" sz="2000" dirty="0" smtClean="0"/>
            <a:t>（</a:t>
          </a:r>
          <a:r>
            <a:rPr kumimoji="1" lang="en-US" sz="2000" dirty="0" smtClean="0"/>
            <a:t>utilitarianism</a:t>
          </a:r>
          <a:r>
            <a:rPr kumimoji="1" lang="zh-TW" sz="2000" dirty="0" smtClean="0"/>
            <a:t>）原則</a:t>
          </a:r>
          <a:endParaRPr lang="zh-TW" sz="2000" dirty="0"/>
        </a:p>
      </dgm:t>
    </dgm:pt>
    <dgm:pt modelId="{26ED3CCB-2A1E-4141-BFE7-2AD25B64D183}" type="parTrans" cxnId="{922AB668-D6A8-4FFD-B86C-C1CFC45E5077}">
      <dgm:prSet/>
      <dgm:spPr/>
      <dgm:t>
        <a:bodyPr/>
        <a:lstStyle/>
        <a:p>
          <a:endParaRPr lang="zh-TW" altLang="en-US"/>
        </a:p>
      </dgm:t>
    </dgm:pt>
    <dgm:pt modelId="{19151123-73E1-481B-82AE-E9CDE3E8B66A}" type="sibTrans" cxnId="{922AB668-D6A8-4FFD-B86C-C1CFC45E5077}">
      <dgm:prSet/>
      <dgm:spPr/>
      <dgm:t>
        <a:bodyPr/>
        <a:lstStyle/>
        <a:p>
          <a:endParaRPr lang="zh-TW" altLang="en-US"/>
        </a:p>
      </dgm:t>
    </dgm:pt>
    <dgm:pt modelId="{0140CA96-92EA-4D9A-A8CB-4CBC94501867}">
      <dgm:prSet custT="1"/>
      <dgm:spPr/>
      <dgm:t>
        <a:bodyPr/>
        <a:lstStyle/>
        <a:p>
          <a:pPr rtl="0"/>
          <a:r>
            <a:rPr kumimoji="1" lang="zh-TW" altLang="en-US" sz="2000" dirty="0" smtClean="0"/>
            <a:t>以過程與結果是否公平且顧及個人的各項權利是否來論定是非</a:t>
          </a:r>
          <a:endParaRPr lang="zh-TW" altLang="en-US" sz="2000" dirty="0"/>
        </a:p>
      </dgm:t>
    </dgm:pt>
    <dgm:pt modelId="{69AB47D8-34E7-48FC-9691-B89CFD4F0A19}" type="parTrans" cxnId="{8A976F0F-EBCD-4C8C-AFDC-7DA374294F8C}">
      <dgm:prSet/>
      <dgm:spPr/>
      <dgm:t>
        <a:bodyPr/>
        <a:lstStyle/>
        <a:p>
          <a:endParaRPr lang="zh-TW" altLang="en-US"/>
        </a:p>
      </dgm:t>
    </dgm:pt>
    <dgm:pt modelId="{B1E3C2FE-B602-4B08-8136-97A81DBC740D}" type="sibTrans" cxnId="{8A976F0F-EBCD-4C8C-AFDC-7DA374294F8C}">
      <dgm:prSet/>
      <dgm:spPr/>
      <dgm:t>
        <a:bodyPr/>
        <a:lstStyle/>
        <a:p>
          <a:endParaRPr lang="zh-TW" altLang="en-US"/>
        </a:p>
      </dgm:t>
    </dgm:pt>
    <dgm:pt modelId="{F124572D-68AD-41EA-9F70-4EFCA7358279}">
      <dgm:prSet custT="1"/>
      <dgm:spPr/>
      <dgm:t>
        <a:bodyPr/>
        <a:lstStyle/>
        <a:p>
          <a:pPr rtl="0"/>
          <a:r>
            <a:rPr kumimoji="1" lang="zh-TW" altLang="en-US" sz="2000" dirty="0" smtClean="0"/>
            <a:t>沒有放諸四海而皆準的倫理原則，必須針對當時的特定情況來評斷</a:t>
          </a:r>
          <a:endParaRPr lang="zh-TW" altLang="en-US" sz="2000" dirty="0"/>
        </a:p>
      </dgm:t>
    </dgm:pt>
    <dgm:pt modelId="{2BCE9AB9-DC7D-4F0B-A617-198BD60414BD}" type="parTrans" cxnId="{076FEE2B-7B94-49FD-B0A1-3B98812D529F}">
      <dgm:prSet/>
      <dgm:spPr/>
      <dgm:t>
        <a:bodyPr/>
        <a:lstStyle/>
        <a:p>
          <a:endParaRPr lang="zh-TW" altLang="en-US"/>
        </a:p>
      </dgm:t>
    </dgm:pt>
    <dgm:pt modelId="{9490C3BA-4B2F-4398-8056-1ACFA060D001}" type="sibTrans" cxnId="{076FEE2B-7B94-49FD-B0A1-3B98812D529F}">
      <dgm:prSet/>
      <dgm:spPr/>
      <dgm:t>
        <a:bodyPr/>
        <a:lstStyle/>
        <a:p>
          <a:endParaRPr lang="zh-TW" altLang="en-US"/>
        </a:p>
      </dgm:t>
    </dgm:pt>
    <dgm:pt modelId="{6DFECA54-3C68-48D8-BC5B-7820CF953EB8}">
      <dgm:prSet custT="1"/>
      <dgm:spPr/>
      <dgm:t>
        <a:bodyPr/>
        <a:lstStyle/>
        <a:p>
          <a:pPr rtl="0"/>
          <a:r>
            <a:rPr kumimoji="1" lang="zh-TW" altLang="en-US" sz="2000" dirty="0" smtClean="0"/>
            <a:t>主張有某些適用於各種狀況的倫理原則，但也有一些是只能適用於特定狀況的原則 </a:t>
          </a:r>
          <a:endParaRPr lang="zh-TW" altLang="en-US" sz="2000" dirty="0"/>
        </a:p>
      </dgm:t>
    </dgm:pt>
    <dgm:pt modelId="{2E06C7AF-C78A-46DC-987B-67172FC98392}" type="parTrans" cxnId="{C34913AE-27F0-4E17-9882-8441612942D6}">
      <dgm:prSet/>
      <dgm:spPr/>
      <dgm:t>
        <a:bodyPr/>
        <a:lstStyle/>
        <a:p>
          <a:endParaRPr lang="zh-TW" altLang="en-US"/>
        </a:p>
      </dgm:t>
    </dgm:pt>
    <dgm:pt modelId="{C28CB5CE-C349-4DB1-A2EE-67B4F3C54F9D}" type="sibTrans" cxnId="{C34913AE-27F0-4E17-9882-8441612942D6}">
      <dgm:prSet/>
      <dgm:spPr/>
      <dgm:t>
        <a:bodyPr/>
        <a:lstStyle/>
        <a:p>
          <a:endParaRPr lang="zh-TW" altLang="en-US"/>
        </a:p>
      </dgm:t>
    </dgm:pt>
    <dgm:pt modelId="{99CA6555-0CFE-4F6E-9ACD-8F63B7B05367}" type="pres">
      <dgm:prSet presAssocID="{34141267-8093-4FAF-BC0D-7C9BF3D88B46}" presName="Name0" presStyleCnt="0">
        <dgm:presLayoutVars>
          <dgm:dir/>
          <dgm:animLvl val="lvl"/>
          <dgm:resizeHandles val="exact"/>
        </dgm:presLayoutVars>
      </dgm:prSet>
      <dgm:spPr/>
      <dgm:t>
        <a:bodyPr/>
        <a:lstStyle/>
        <a:p>
          <a:endParaRPr lang="zh-TW" altLang="en-US"/>
        </a:p>
      </dgm:t>
    </dgm:pt>
    <dgm:pt modelId="{EC3368E9-B987-4608-9E5A-814655FE1148}" type="pres">
      <dgm:prSet presAssocID="{80DC8989-848C-4258-8AC1-82226FF4CFD0}" presName="linNode" presStyleCnt="0"/>
      <dgm:spPr/>
    </dgm:pt>
    <dgm:pt modelId="{437D239F-C40F-42C7-A88C-5179B604A8CC}" type="pres">
      <dgm:prSet presAssocID="{80DC8989-848C-4258-8AC1-82226FF4CFD0}" presName="parentText" presStyleLbl="node1" presStyleIdx="0" presStyleCnt="4" custScaleX="84068">
        <dgm:presLayoutVars>
          <dgm:chMax val="1"/>
          <dgm:bulletEnabled val="1"/>
        </dgm:presLayoutVars>
      </dgm:prSet>
      <dgm:spPr/>
      <dgm:t>
        <a:bodyPr/>
        <a:lstStyle/>
        <a:p>
          <a:endParaRPr lang="zh-TW" altLang="en-US"/>
        </a:p>
      </dgm:t>
    </dgm:pt>
    <dgm:pt modelId="{DBB2A1B7-F491-4FE8-AF25-A7278A43D53F}" type="pres">
      <dgm:prSet presAssocID="{80DC8989-848C-4258-8AC1-82226FF4CFD0}" presName="descendantText" presStyleLbl="alignAccFollowNode1" presStyleIdx="0" presStyleCnt="4" custScaleX="120596">
        <dgm:presLayoutVars>
          <dgm:bulletEnabled val="1"/>
        </dgm:presLayoutVars>
      </dgm:prSet>
      <dgm:spPr/>
      <dgm:t>
        <a:bodyPr/>
        <a:lstStyle/>
        <a:p>
          <a:endParaRPr lang="zh-TW" altLang="en-US"/>
        </a:p>
      </dgm:t>
    </dgm:pt>
    <dgm:pt modelId="{E6442618-3978-46DC-9DA1-0D0FF6CD3E82}" type="pres">
      <dgm:prSet presAssocID="{F3DEC2C6-88C9-4679-A56A-0D13E8913C88}" presName="sp" presStyleCnt="0"/>
      <dgm:spPr/>
    </dgm:pt>
    <dgm:pt modelId="{255104C8-8311-4FFA-92CB-508550975CCF}" type="pres">
      <dgm:prSet presAssocID="{24765711-7773-4792-8D92-59C1A1BB9ACB}" presName="linNode" presStyleCnt="0"/>
      <dgm:spPr/>
    </dgm:pt>
    <dgm:pt modelId="{0F4085B1-072F-4AEF-84F5-F88E4B196D86}" type="pres">
      <dgm:prSet presAssocID="{24765711-7773-4792-8D92-59C1A1BB9ACB}" presName="parentText" presStyleLbl="node1" presStyleIdx="1" presStyleCnt="4" custScaleX="84068" custScaleY="119308">
        <dgm:presLayoutVars>
          <dgm:chMax val="1"/>
          <dgm:bulletEnabled val="1"/>
        </dgm:presLayoutVars>
      </dgm:prSet>
      <dgm:spPr/>
      <dgm:t>
        <a:bodyPr/>
        <a:lstStyle/>
        <a:p>
          <a:endParaRPr lang="zh-TW" altLang="en-US"/>
        </a:p>
      </dgm:t>
    </dgm:pt>
    <dgm:pt modelId="{7477E2FD-3F4E-40C7-8999-BF10410294B0}" type="pres">
      <dgm:prSet presAssocID="{24765711-7773-4792-8D92-59C1A1BB9ACB}" presName="descendantText" presStyleLbl="alignAccFollowNode1" presStyleIdx="1" presStyleCnt="4" custScaleX="120596" custScaleY="139489">
        <dgm:presLayoutVars>
          <dgm:bulletEnabled val="1"/>
        </dgm:presLayoutVars>
      </dgm:prSet>
      <dgm:spPr/>
      <dgm:t>
        <a:bodyPr/>
        <a:lstStyle/>
        <a:p>
          <a:endParaRPr lang="zh-TW" altLang="en-US"/>
        </a:p>
      </dgm:t>
    </dgm:pt>
    <dgm:pt modelId="{6F399DC7-A53C-4095-9608-C5D6595B1E23}" type="pres">
      <dgm:prSet presAssocID="{C7C2190E-AE2A-437C-9D88-FC8983C29DA4}" presName="sp" presStyleCnt="0"/>
      <dgm:spPr/>
    </dgm:pt>
    <dgm:pt modelId="{8E827212-86EE-4224-A3E1-390475A2F306}" type="pres">
      <dgm:prSet presAssocID="{DF548085-057E-4942-B5D5-81C89FE4483A}" presName="linNode" presStyleCnt="0"/>
      <dgm:spPr/>
    </dgm:pt>
    <dgm:pt modelId="{5DB30085-EEA2-429A-A1CF-2069E912EFE3}" type="pres">
      <dgm:prSet presAssocID="{DF548085-057E-4942-B5D5-81C89FE4483A}" presName="parentText" presStyleLbl="node1" presStyleIdx="2" presStyleCnt="4" custScaleX="84068">
        <dgm:presLayoutVars>
          <dgm:chMax val="1"/>
          <dgm:bulletEnabled val="1"/>
        </dgm:presLayoutVars>
      </dgm:prSet>
      <dgm:spPr/>
      <dgm:t>
        <a:bodyPr/>
        <a:lstStyle/>
        <a:p>
          <a:endParaRPr lang="zh-TW" altLang="en-US"/>
        </a:p>
      </dgm:t>
    </dgm:pt>
    <dgm:pt modelId="{E2D449FF-D635-4B6B-81B3-3E756B895253}" type="pres">
      <dgm:prSet presAssocID="{DF548085-057E-4942-B5D5-81C89FE4483A}" presName="descendantText" presStyleLbl="alignAccFollowNode1" presStyleIdx="2" presStyleCnt="4" custScaleX="120596">
        <dgm:presLayoutVars>
          <dgm:bulletEnabled val="1"/>
        </dgm:presLayoutVars>
      </dgm:prSet>
      <dgm:spPr/>
      <dgm:t>
        <a:bodyPr/>
        <a:lstStyle/>
        <a:p>
          <a:endParaRPr lang="zh-TW" altLang="en-US"/>
        </a:p>
      </dgm:t>
    </dgm:pt>
    <dgm:pt modelId="{AF4C1980-C877-4F59-824C-B7DCE62BA3C8}" type="pres">
      <dgm:prSet presAssocID="{3160F855-CD60-442C-8102-32B8EFC81913}" presName="sp" presStyleCnt="0"/>
      <dgm:spPr/>
    </dgm:pt>
    <dgm:pt modelId="{D7360140-2522-4CAA-9D77-5B87887902B7}" type="pres">
      <dgm:prSet presAssocID="{12B9DA0A-92A1-4166-8B21-BDA1EB3C955A}" presName="linNode" presStyleCnt="0"/>
      <dgm:spPr/>
    </dgm:pt>
    <dgm:pt modelId="{4EB5FF08-4E2C-4CE3-AA13-7D821914FE8F}" type="pres">
      <dgm:prSet presAssocID="{12B9DA0A-92A1-4166-8B21-BDA1EB3C955A}" presName="parentText" presStyleLbl="node1" presStyleIdx="3" presStyleCnt="4" custScaleX="84068">
        <dgm:presLayoutVars>
          <dgm:chMax val="1"/>
          <dgm:bulletEnabled val="1"/>
        </dgm:presLayoutVars>
      </dgm:prSet>
      <dgm:spPr/>
      <dgm:t>
        <a:bodyPr/>
        <a:lstStyle/>
        <a:p>
          <a:endParaRPr lang="zh-TW" altLang="en-US"/>
        </a:p>
      </dgm:t>
    </dgm:pt>
    <dgm:pt modelId="{826F73D5-56EE-4CF1-872F-F210185410B5}" type="pres">
      <dgm:prSet presAssocID="{12B9DA0A-92A1-4166-8B21-BDA1EB3C955A}" presName="descendantText" presStyleLbl="alignAccFollowNode1" presStyleIdx="3" presStyleCnt="4" custScaleX="107719">
        <dgm:presLayoutVars>
          <dgm:bulletEnabled val="1"/>
        </dgm:presLayoutVars>
      </dgm:prSet>
      <dgm:spPr/>
      <dgm:t>
        <a:bodyPr/>
        <a:lstStyle/>
        <a:p>
          <a:endParaRPr lang="zh-TW" altLang="en-US"/>
        </a:p>
      </dgm:t>
    </dgm:pt>
  </dgm:ptLst>
  <dgm:cxnLst>
    <dgm:cxn modelId="{D809BF0A-20C7-429C-8A97-C919ACA69FCC}" type="presOf" srcId="{6DFECA54-3C68-48D8-BC5B-7820CF953EB8}" destId="{826F73D5-56EE-4CF1-872F-F210185410B5}" srcOrd="0" destOrd="0" presId="urn:microsoft.com/office/officeart/2005/8/layout/vList5"/>
    <dgm:cxn modelId="{6229DDA8-46B8-418A-9DC7-76B48AFD55B6}" type="presOf" srcId="{0140CA96-92EA-4D9A-A8CB-4CBC94501867}" destId="{7477E2FD-3F4E-40C7-8999-BF10410294B0}" srcOrd="0" destOrd="0" presId="urn:microsoft.com/office/officeart/2005/8/layout/vList5"/>
    <dgm:cxn modelId="{CF6F5F7C-898D-4667-9641-1459AE1835BA}" type="presOf" srcId="{12B9DA0A-92A1-4166-8B21-BDA1EB3C955A}" destId="{4EB5FF08-4E2C-4CE3-AA13-7D821914FE8F}" srcOrd="0" destOrd="0" presId="urn:microsoft.com/office/officeart/2005/8/layout/vList5"/>
    <dgm:cxn modelId="{A0A2BCCE-76B0-4558-8E8B-19DFE4C7C415}" type="presOf" srcId="{30161A3A-A11D-4845-925C-E087CD025B89}" destId="{7477E2FD-3F4E-40C7-8999-BF10410294B0}" srcOrd="0" destOrd="2" presId="urn:microsoft.com/office/officeart/2005/8/layout/vList5"/>
    <dgm:cxn modelId="{38277295-7FEA-4B94-845D-67837DFA6870}" type="presOf" srcId="{F124572D-68AD-41EA-9F70-4EFCA7358279}" destId="{E2D449FF-D635-4B6B-81B3-3E756B895253}" srcOrd="0" destOrd="0" presId="urn:microsoft.com/office/officeart/2005/8/layout/vList5"/>
    <dgm:cxn modelId="{575573AE-3057-4325-8764-2737EB4D3330}" srcId="{34141267-8093-4FAF-BC0D-7C9BF3D88B46}" destId="{12B9DA0A-92A1-4166-8B21-BDA1EB3C955A}" srcOrd="3" destOrd="0" parTransId="{84ECD1F9-5879-49AE-97E9-8D0E5BF3A7E5}" sibTransId="{BB492CE4-ABA1-41C3-9A90-F8B572610C6B}"/>
    <dgm:cxn modelId="{9B661524-9FEE-4BF6-AEA1-3F2C4B5A4C2B}" srcId="{34141267-8093-4FAF-BC0D-7C9BF3D88B46}" destId="{24765711-7773-4792-8D92-59C1A1BB9ACB}" srcOrd="1" destOrd="0" parTransId="{E6282B69-8E72-44B1-9741-7CAFEE0580F0}" sibTransId="{C7C2190E-AE2A-437C-9D88-FC8983C29DA4}"/>
    <dgm:cxn modelId="{8A976F0F-EBCD-4C8C-AFDC-7DA374294F8C}" srcId="{24765711-7773-4792-8D92-59C1A1BB9ACB}" destId="{0140CA96-92EA-4D9A-A8CB-4CBC94501867}" srcOrd="0" destOrd="0" parTransId="{69AB47D8-34E7-48FC-9691-B89CFD4F0A19}" sibTransId="{B1E3C2FE-B602-4B08-8136-97A81DBC740D}"/>
    <dgm:cxn modelId="{6850E07E-7399-47DF-A260-1FABD3F7421B}" type="presOf" srcId="{DF548085-057E-4942-B5D5-81C89FE4483A}" destId="{5DB30085-EEA2-429A-A1CF-2069E912EFE3}" srcOrd="0" destOrd="0" presId="urn:microsoft.com/office/officeart/2005/8/layout/vList5"/>
    <dgm:cxn modelId="{C34913AE-27F0-4E17-9882-8441612942D6}" srcId="{12B9DA0A-92A1-4166-8B21-BDA1EB3C955A}" destId="{6DFECA54-3C68-48D8-BC5B-7820CF953EB8}" srcOrd="0" destOrd="0" parTransId="{2E06C7AF-C78A-46DC-987B-67172FC98392}" sibTransId="{C28CB5CE-C349-4DB1-A2EE-67B4F3C54F9D}"/>
    <dgm:cxn modelId="{922AB668-D6A8-4FFD-B86C-C1CFC45E5077}" srcId="{80DC8989-848C-4258-8AC1-82226FF4CFD0}" destId="{8BC1184F-CDA6-4C17-838D-05B337DA23FF}" srcOrd="0" destOrd="0" parTransId="{26ED3CCB-2A1E-4141-BFE7-2AD25B64D183}" sibTransId="{19151123-73E1-481B-82AE-E9CDE3E8B66A}"/>
    <dgm:cxn modelId="{F22B5B80-DB45-4EF5-8BF4-26CC46B9D42A}" type="presOf" srcId="{24765711-7773-4792-8D92-59C1A1BB9ACB}" destId="{0F4085B1-072F-4AEF-84F5-F88E4B196D86}" srcOrd="0" destOrd="0" presId="urn:microsoft.com/office/officeart/2005/8/layout/vList5"/>
    <dgm:cxn modelId="{2DD411E1-E97A-499E-B8F3-94D004B57E4A}" srcId="{0140CA96-92EA-4D9A-A8CB-4CBC94501867}" destId="{30161A3A-A11D-4845-925C-E087CD025B89}" srcOrd="1" destOrd="0" parTransId="{84C6BEB7-9CE0-4691-A871-F0DC01315CB9}" sibTransId="{2083E5A7-BEE2-413E-B164-B1E9F9B44FC0}"/>
    <dgm:cxn modelId="{1D1C4170-3B61-414D-A00F-800FC89F1831}" srcId="{0140CA96-92EA-4D9A-A8CB-4CBC94501867}" destId="{9E8B37E5-C3B5-4955-8ECF-EE483E383CEE}" srcOrd="0" destOrd="0" parTransId="{2CD8CB9C-A66F-4646-B5FA-51B25FDB365B}" sibTransId="{3AF5C8E8-BD34-4877-80F5-D4463DDDB489}"/>
    <dgm:cxn modelId="{460208D8-EF51-4908-9273-CB89F92BE968}" type="presOf" srcId="{8BC1184F-CDA6-4C17-838D-05B337DA23FF}" destId="{DBB2A1B7-F491-4FE8-AF25-A7278A43D53F}" srcOrd="0" destOrd="0" presId="urn:microsoft.com/office/officeart/2005/8/layout/vList5"/>
    <dgm:cxn modelId="{DD0255CC-7E7C-4B1E-8512-0CE1F9A186CA}" srcId="{34141267-8093-4FAF-BC0D-7C9BF3D88B46}" destId="{DF548085-057E-4942-B5D5-81C89FE4483A}" srcOrd="2" destOrd="0" parTransId="{E37985B8-64FD-4B9C-A37F-B965A489BF00}" sibTransId="{3160F855-CD60-442C-8102-32B8EFC81913}"/>
    <dgm:cxn modelId="{A3BFD941-9F78-4370-92DA-2D335CBDAC80}" type="presOf" srcId="{80DC8989-848C-4258-8AC1-82226FF4CFD0}" destId="{437D239F-C40F-42C7-A88C-5179B604A8CC}" srcOrd="0" destOrd="0" presId="urn:microsoft.com/office/officeart/2005/8/layout/vList5"/>
    <dgm:cxn modelId="{5E6C4518-867D-4D8B-B54A-99685401142E}" type="presOf" srcId="{34141267-8093-4FAF-BC0D-7C9BF3D88B46}" destId="{99CA6555-0CFE-4F6E-9ACD-8F63B7B05367}" srcOrd="0" destOrd="0" presId="urn:microsoft.com/office/officeart/2005/8/layout/vList5"/>
    <dgm:cxn modelId="{0A90EAB9-905B-42B9-91EA-F2F3DE4AD10E}" srcId="{34141267-8093-4FAF-BC0D-7C9BF3D88B46}" destId="{80DC8989-848C-4258-8AC1-82226FF4CFD0}" srcOrd="0" destOrd="0" parTransId="{406B9C2C-6454-4A8B-905D-2A1F73C2EB9F}" sibTransId="{F3DEC2C6-88C9-4679-A56A-0D13E8913C88}"/>
    <dgm:cxn modelId="{076FEE2B-7B94-49FD-B0A1-3B98812D529F}" srcId="{DF548085-057E-4942-B5D5-81C89FE4483A}" destId="{F124572D-68AD-41EA-9F70-4EFCA7358279}" srcOrd="0" destOrd="0" parTransId="{2BCE9AB9-DC7D-4F0B-A617-198BD60414BD}" sibTransId="{9490C3BA-4B2F-4398-8056-1ACFA060D001}"/>
    <dgm:cxn modelId="{FF94A50E-5A8E-4A9B-B35E-42E14492FF8A}" type="presOf" srcId="{9E8B37E5-C3B5-4955-8ECF-EE483E383CEE}" destId="{7477E2FD-3F4E-40C7-8999-BF10410294B0}" srcOrd="0" destOrd="1" presId="urn:microsoft.com/office/officeart/2005/8/layout/vList5"/>
    <dgm:cxn modelId="{E0243E97-EB42-4063-8645-96F65427FC21}" type="presParOf" srcId="{99CA6555-0CFE-4F6E-9ACD-8F63B7B05367}" destId="{EC3368E9-B987-4608-9E5A-814655FE1148}" srcOrd="0" destOrd="0" presId="urn:microsoft.com/office/officeart/2005/8/layout/vList5"/>
    <dgm:cxn modelId="{A07D425B-72D3-4BC2-BD07-95ADE0E3C1CB}" type="presParOf" srcId="{EC3368E9-B987-4608-9E5A-814655FE1148}" destId="{437D239F-C40F-42C7-A88C-5179B604A8CC}" srcOrd="0" destOrd="0" presId="urn:microsoft.com/office/officeart/2005/8/layout/vList5"/>
    <dgm:cxn modelId="{DBDD2791-C57E-4DEC-9BBA-6B405689CED9}" type="presParOf" srcId="{EC3368E9-B987-4608-9E5A-814655FE1148}" destId="{DBB2A1B7-F491-4FE8-AF25-A7278A43D53F}" srcOrd="1" destOrd="0" presId="urn:microsoft.com/office/officeart/2005/8/layout/vList5"/>
    <dgm:cxn modelId="{6B2BEB21-B78D-4378-A109-EF9E2BE294C3}" type="presParOf" srcId="{99CA6555-0CFE-4F6E-9ACD-8F63B7B05367}" destId="{E6442618-3978-46DC-9DA1-0D0FF6CD3E82}" srcOrd="1" destOrd="0" presId="urn:microsoft.com/office/officeart/2005/8/layout/vList5"/>
    <dgm:cxn modelId="{B88C21ED-EC68-4019-90A7-8E58BBE282FF}" type="presParOf" srcId="{99CA6555-0CFE-4F6E-9ACD-8F63B7B05367}" destId="{255104C8-8311-4FFA-92CB-508550975CCF}" srcOrd="2" destOrd="0" presId="urn:microsoft.com/office/officeart/2005/8/layout/vList5"/>
    <dgm:cxn modelId="{2D2F90BD-FAF7-496B-98BF-756835B9D992}" type="presParOf" srcId="{255104C8-8311-4FFA-92CB-508550975CCF}" destId="{0F4085B1-072F-4AEF-84F5-F88E4B196D86}" srcOrd="0" destOrd="0" presId="urn:microsoft.com/office/officeart/2005/8/layout/vList5"/>
    <dgm:cxn modelId="{F203E140-FA0D-4FAB-8A88-B4D5B6008F01}" type="presParOf" srcId="{255104C8-8311-4FFA-92CB-508550975CCF}" destId="{7477E2FD-3F4E-40C7-8999-BF10410294B0}" srcOrd="1" destOrd="0" presId="urn:microsoft.com/office/officeart/2005/8/layout/vList5"/>
    <dgm:cxn modelId="{BB6019C0-DC95-4B07-B95D-6A14D665130A}" type="presParOf" srcId="{99CA6555-0CFE-4F6E-9ACD-8F63B7B05367}" destId="{6F399DC7-A53C-4095-9608-C5D6595B1E23}" srcOrd="3" destOrd="0" presId="urn:microsoft.com/office/officeart/2005/8/layout/vList5"/>
    <dgm:cxn modelId="{0E6404FB-20DB-4BF8-8F73-3AAA20A8E298}" type="presParOf" srcId="{99CA6555-0CFE-4F6E-9ACD-8F63B7B05367}" destId="{8E827212-86EE-4224-A3E1-390475A2F306}" srcOrd="4" destOrd="0" presId="urn:microsoft.com/office/officeart/2005/8/layout/vList5"/>
    <dgm:cxn modelId="{CE57E27D-FEB4-4AA6-9FCE-66C0DB2A2520}" type="presParOf" srcId="{8E827212-86EE-4224-A3E1-390475A2F306}" destId="{5DB30085-EEA2-429A-A1CF-2069E912EFE3}" srcOrd="0" destOrd="0" presId="urn:microsoft.com/office/officeart/2005/8/layout/vList5"/>
    <dgm:cxn modelId="{B72EA2E7-C6CC-4DC9-B0BB-669F01FADA50}" type="presParOf" srcId="{8E827212-86EE-4224-A3E1-390475A2F306}" destId="{E2D449FF-D635-4B6B-81B3-3E756B895253}" srcOrd="1" destOrd="0" presId="urn:microsoft.com/office/officeart/2005/8/layout/vList5"/>
    <dgm:cxn modelId="{76CFE67D-F0DC-4026-BC72-C4E6E825CE74}" type="presParOf" srcId="{99CA6555-0CFE-4F6E-9ACD-8F63B7B05367}" destId="{AF4C1980-C877-4F59-824C-B7DCE62BA3C8}" srcOrd="5" destOrd="0" presId="urn:microsoft.com/office/officeart/2005/8/layout/vList5"/>
    <dgm:cxn modelId="{BDB3699E-9618-4C83-98D0-9F3C150093B7}" type="presParOf" srcId="{99CA6555-0CFE-4F6E-9ACD-8F63B7B05367}" destId="{D7360140-2522-4CAA-9D77-5B87887902B7}" srcOrd="6" destOrd="0" presId="urn:microsoft.com/office/officeart/2005/8/layout/vList5"/>
    <dgm:cxn modelId="{17C3F761-E470-496D-AF81-F387E64F3232}" type="presParOf" srcId="{D7360140-2522-4CAA-9D77-5B87887902B7}" destId="{4EB5FF08-4E2C-4CE3-AA13-7D821914FE8F}" srcOrd="0" destOrd="0" presId="urn:microsoft.com/office/officeart/2005/8/layout/vList5"/>
    <dgm:cxn modelId="{EA6BDB90-7BF9-4AE4-AACA-5890D791DA00}" type="presParOf" srcId="{D7360140-2522-4CAA-9D77-5B87887902B7}" destId="{826F73D5-56EE-4CF1-872F-F210185410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8C179-F0EC-497F-B051-CB439912A8DD}">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D63C7D-2106-435E-ADAE-3906B769B8F7}">
      <dsp:nvSpPr>
        <dsp:cNvPr id="0" name=""/>
        <dsp:cNvSpPr/>
      </dsp:nvSpPr>
      <dsp:spPr>
        <a:xfrm>
          <a:off x="427226" y="282782"/>
          <a:ext cx="7739890" cy="56592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68580" rIns="68580" bIns="68580" numCol="1" spcCol="1270" anchor="ctr" anchorCtr="0">
          <a:noAutofit/>
        </a:bodyPr>
        <a:lstStyle/>
        <a:p>
          <a:pPr lvl="0" algn="l" defTabSz="1200150" rtl="0">
            <a:lnSpc>
              <a:spcPct val="90000"/>
            </a:lnSpc>
            <a:spcBef>
              <a:spcPct val="0"/>
            </a:spcBef>
            <a:spcAft>
              <a:spcPct val="35000"/>
            </a:spcAft>
          </a:pPr>
          <a:r>
            <a:rPr kumimoji="1" lang="zh-TW" sz="2700" kern="1200" dirty="0" smtClean="0"/>
            <a:t>瞭解文化價值觀的層面與分類</a:t>
          </a:r>
          <a:endParaRPr lang="zh-TW" sz="2700" kern="1200" dirty="0"/>
        </a:p>
      </dsp:txBody>
      <dsp:txXfrm>
        <a:off x="427226" y="282782"/>
        <a:ext cx="7739890" cy="565926"/>
      </dsp:txXfrm>
    </dsp:sp>
    <dsp:sp modelId="{3E6BC4FB-5DFA-46BA-BB1F-3B55DE87E876}">
      <dsp:nvSpPr>
        <dsp:cNvPr id="0" name=""/>
        <dsp:cNvSpPr/>
      </dsp:nvSpPr>
      <dsp:spPr>
        <a:xfrm>
          <a:off x="73522" y="212041"/>
          <a:ext cx="707408" cy="70740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155039-ADD9-4741-AB26-5C60C9C8EB7D}">
      <dsp:nvSpPr>
        <dsp:cNvPr id="0" name=""/>
        <dsp:cNvSpPr/>
      </dsp:nvSpPr>
      <dsp:spPr>
        <a:xfrm>
          <a:off x="832752" y="1131400"/>
          <a:ext cx="7334364" cy="56592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68580" rIns="68580" bIns="68580" numCol="1" spcCol="1270" anchor="ctr" anchorCtr="0">
          <a:noAutofit/>
        </a:bodyPr>
        <a:lstStyle/>
        <a:p>
          <a:pPr lvl="0" algn="l" defTabSz="1200150" rtl="0">
            <a:lnSpc>
              <a:spcPct val="90000"/>
            </a:lnSpc>
            <a:spcBef>
              <a:spcPct val="0"/>
            </a:spcBef>
            <a:spcAft>
              <a:spcPct val="35000"/>
            </a:spcAft>
          </a:pPr>
          <a:r>
            <a:rPr kumimoji="1" lang="zh-TW" sz="2700" kern="1200" dirty="0" smtClean="0"/>
            <a:t>瞭解社會責任的意義與重要性</a:t>
          </a:r>
          <a:endParaRPr lang="zh-TW" sz="2700" kern="1200" dirty="0"/>
        </a:p>
      </dsp:txBody>
      <dsp:txXfrm>
        <a:off x="832752" y="1131400"/>
        <a:ext cx="7334364" cy="565926"/>
      </dsp:txXfrm>
    </dsp:sp>
    <dsp:sp modelId="{C1B524EB-D24C-4952-91B5-C51EBA1E2CF6}">
      <dsp:nvSpPr>
        <dsp:cNvPr id="0" name=""/>
        <dsp:cNvSpPr/>
      </dsp:nvSpPr>
      <dsp:spPr>
        <a:xfrm>
          <a:off x="479048" y="1060659"/>
          <a:ext cx="707408" cy="70740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B54C82-67A3-48DA-ACB4-4909D959FA9E}">
      <dsp:nvSpPr>
        <dsp:cNvPr id="0" name=""/>
        <dsp:cNvSpPr/>
      </dsp:nvSpPr>
      <dsp:spPr>
        <a:xfrm>
          <a:off x="957216" y="1980018"/>
          <a:ext cx="7209900" cy="56592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68580" rIns="68580" bIns="68580" numCol="1" spcCol="1270" anchor="ctr" anchorCtr="0">
          <a:noAutofit/>
        </a:bodyPr>
        <a:lstStyle/>
        <a:p>
          <a:pPr lvl="0" algn="l" defTabSz="1200150" rtl="0">
            <a:lnSpc>
              <a:spcPct val="90000"/>
            </a:lnSpc>
            <a:spcBef>
              <a:spcPct val="0"/>
            </a:spcBef>
            <a:spcAft>
              <a:spcPct val="35000"/>
            </a:spcAft>
          </a:pPr>
          <a:r>
            <a:rPr kumimoji="1" lang="zh-TW" sz="2700" kern="1200" dirty="0" smtClean="0"/>
            <a:t>瞭解組織在履行社會責任上的可能抉擇</a:t>
          </a:r>
          <a:endParaRPr lang="zh-TW" sz="2700" kern="1200" dirty="0"/>
        </a:p>
      </dsp:txBody>
      <dsp:txXfrm>
        <a:off x="957216" y="1980018"/>
        <a:ext cx="7209900" cy="565926"/>
      </dsp:txXfrm>
    </dsp:sp>
    <dsp:sp modelId="{97D7D3CA-D8A9-43C9-B273-6390EFFCBEC4}">
      <dsp:nvSpPr>
        <dsp:cNvPr id="0" name=""/>
        <dsp:cNvSpPr/>
      </dsp:nvSpPr>
      <dsp:spPr>
        <a:xfrm>
          <a:off x="603512" y="1909277"/>
          <a:ext cx="707408" cy="70740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91B346-359E-4F1D-AE51-F8FE05F447DD}">
      <dsp:nvSpPr>
        <dsp:cNvPr id="0" name=""/>
        <dsp:cNvSpPr/>
      </dsp:nvSpPr>
      <dsp:spPr>
        <a:xfrm>
          <a:off x="832752" y="2828636"/>
          <a:ext cx="7334364" cy="56592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68580" rIns="68580" bIns="68580" numCol="1" spcCol="1270" anchor="ctr" anchorCtr="0">
          <a:noAutofit/>
        </a:bodyPr>
        <a:lstStyle/>
        <a:p>
          <a:pPr lvl="0" algn="l" defTabSz="1200150" rtl="0">
            <a:lnSpc>
              <a:spcPct val="90000"/>
            </a:lnSpc>
            <a:spcBef>
              <a:spcPct val="0"/>
            </a:spcBef>
            <a:spcAft>
              <a:spcPct val="35000"/>
            </a:spcAft>
          </a:pPr>
          <a:r>
            <a:rPr kumimoji="1" lang="zh-TW" sz="2700" kern="1200" dirty="0" smtClean="0"/>
            <a:t>瞭解企業倫理的意義與重要性</a:t>
          </a:r>
          <a:endParaRPr lang="zh-TW" sz="2700" kern="1200" dirty="0"/>
        </a:p>
      </dsp:txBody>
      <dsp:txXfrm>
        <a:off x="832752" y="2828636"/>
        <a:ext cx="7334364" cy="565926"/>
      </dsp:txXfrm>
    </dsp:sp>
    <dsp:sp modelId="{E0B6FD44-BC4A-415D-8303-09FE5AD35CED}">
      <dsp:nvSpPr>
        <dsp:cNvPr id="0" name=""/>
        <dsp:cNvSpPr/>
      </dsp:nvSpPr>
      <dsp:spPr>
        <a:xfrm>
          <a:off x="479048" y="2757895"/>
          <a:ext cx="707408" cy="70740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92BE34-D6D5-4940-8CFC-17D7D9DA2689}">
      <dsp:nvSpPr>
        <dsp:cNvPr id="0" name=""/>
        <dsp:cNvSpPr/>
      </dsp:nvSpPr>
      <dsp:spPr>
        <a:xfrm>
          <a:off x="427226" y="3677254"/>
          <a:ext cx="7739890" cy="56592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68580" rIns="68580" bIns="68580" numCol="1" spcCol="1270" anchor="ctr" anchorCtr="0">
          <a:noAutofit/>
        </a:bodyPr>
        <a:lstStyle/>
        <a:p>
          <a:pPr lvl="0" algn="l" defTabSz="1200150" rtl="0">
            <a:lnSpc>
              <a:spcPct val="90000"/>
            </a:lnSpc>
            <a:spcBef>
              <a:spcPct val="0"/>
            </a:spcBef>
            <a:spcAft>
              <a:spcPct val="35000"/>
            </a:spcAft>
          </a:pPr>
          <a:r>
            <a:rPr kumimoji="1" lang="zh-TW" sz="2700" kern="1200" dirty="0" smtClean="0"/>
            <a:t>瞭解組織在推動企業倫理上的可能抉擇</a:t>
          </a:r>
          <a:endParaRPr lang="zh-TW" sz="2700" kern="1200" dirty="0"/>
        </a:p>
      </dsp:txBody>
      <dsp:txXfrm>
        <a:off x="427226" y="3677254"/>
        <a:ext cx="7739890" cy="565926"/>
      </dsp:txXfrm>
    </dsp:sp>
    <dsp:sp modelId="{BA320786-C1D9-40F5-91EF-CE12A987E219}">
      <dsp:nvSpPr>
        <dsp:cNvPr id="0" name=""/>
        <dsp:cNvSpPr/>
      </dsp:nvSpPr>
      <dsp:spPr>
        <a:xfrm>
          <a:off x="73522" y="3606513"/>
          <a:ext cx="707408" cy="70740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3696B-8363-4700-842D-CFC120218984}">
      <dsp:nvSpPr>
        <dsp:cNvPr id="0" name=""/>
        <dsp:cNvSpPr/>
      </dsp:nvSpPr>
      <dsp:spPr>
        <a:xfrm rot="5400000">
          <a:off x="4677449" y="-2294350"/>
          <a:ext cx="1163849" cy="6027077"/>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kumimoji="1" lang="zh-TW" altLang="en-US" sz="2400" kern="1200" dirty="0" smtClean="0"/>
            <a:t>人們對於各種事物相對重要性的評斷，其範圍很廣，例如每個人對金錢、工作、家庭、休閒都有其獨特的價值觀</a:t>
          </a:r>
          <a:endParaRPr lang="zh-TW" altLang="en-US" sz="2400" kern="1200" dirty="0"/>
        </a:p>
      </dsp:txBody>
      <dsp:txXfrm rot="-5400000">
        <a:off x="2245835" y="194078"/>
        <a:ext cx="5970263" cy="1050221"/>
      </dsp:txXfrm>
    </dsp:sp>
    <dsp:sp modelId="{2E9C4D80-9A22-4B63-91C3-81A7401B3537}">
      <dsp:nvSpPr>
        <dsp:cNvPr id="0" name=""/>
        <dsp:cNvSpPr/>
      </dsp:nvSpPr>
      <dsp:spPr>
        <a:xfrm>
          <a:off x="69541" y="175"/>
          <a:ext cx="2176293" cy="14380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kumimoji="1" lang="zh-TW" altLang="en-US" sz="2800" kern="1200" dirty="0" smtClean="0"/>
            <a:t>價值觀</a:t>
          </a:r>
          <a:endParaRPr lang="zh-TW" altLang="en-US" sz="2800" kern="1200" dirty="0"/>
        </a:p>
      </dsp:txBody>
      <dsp:txXfrm>
        <a:off x="139740" y="70374"/>
        <a:ext cx="2035895" cy="1297628"/>
      </dsp:txXfrm>
    </dsp:sp>
    <dsp:sp modelId="{EBA8D7D4-1C11-430B-A4F1-FCAAF23CAB54}">
      <dsp:nvSpPr>
        <dsp:cNvPr id="0" name=""/>
        <dsp:cNvSpPr/>
      </dsp:nvSpPr>
      <dsp:spPr>
        <a:xfrm rot="5400000">
          <a:off x="4801720" y="-942034"/>
          <a:ext cx="925452" cy="6032969"/>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kumimoji="1" lang="zh-TW" altLang="en-US" sz="2400" kern="1200" dirty="0" smtClean="0"/>
            <a:t>不同的國家民族在價值觀上的差異，其範圍也同樣寬廣  </a:t>
          </a:r>
          <a:endParaRPr lang="zh-TW" altLang="en-US" sz="2400" kern="1200" dirty="0"/>
        </a:p>
      </dsp:txBody>
      <dsp:txXfrm rot="-5400000">
        <a:off x="2247962" y="1656901"/>
        <a:ext cx="5987792" cy="835098"/>
      </dsp:txXfrm>
    </dsp:sp>
    <dsp:sp modelId="{37EFD494-FFF5-471A-A4B8-BBC06729D87F}">
      <dsp:nvSpPr>
        <dsp:cNvPr id="0" name=""/>
        <dsp:cNvSpPr/>
      </dsp:nvSpPr>
      <dsp:spPr>
        <a:xfrm>
          <a:off x="69541" y="1496042"/>
          <a:ext cx="2178421" cy="11568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kumimoji="1" lang="zh-TW" altLang="en-US" sz="2800" kern="1200" dirty="0" smtClean="0"/>
            <a:t>文化價值觀</a:t>
          </a:r>
          <a:endParaRPr lang="zh-TW" altLang="en-US" sz="2800" kern="1200" dirty="0"/>
        </a:p>
      </dsp:txBody>
      <dsp:txXfrm>
        <a:off x="126012" y="1552513"/>
        <a:ext cx="2065479" cy="10438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C5C90-A01A-4CB2-A428-B4E77DF28D1B}">
      <dsp:nvSpPr>
        <dsp:cNvPr id="0" name=""/>
        <dsp:cNvSpPr/>
      </dsp:nvSpPr>
      <dsp:spPr>
        <a:xfrm>
          <a:off x="0" y="6108"/>
          <a:ext cx="8496944" cy="5990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zh-TW" sz="2400" kern="1200" dirty="0" smtClean="0"/>
            <a:t>個人主義</a:t>
          </a:r>
          <a:r>
            <a:rPr kumimoji="1" lang="zh-TW" sz="1800" kern="1200" dirty="0" smtClean="0"/>
            <a:t>（</a:t>
          </a:r>
          <a:r>
            <a:rPr kumimoji="1" lang="en-US" sz="1800" kern="1200" dirty="0" smtClean="0"/>
            <a:t>individualism</a:t>
          </a:r>
          <a:r>
            <a:rPr kumimoji="1" lang="zh-TW" sz="1800" kern="1200" dirty="0" smtClean="0"/>
            <a:t>）</a:t>
          </a:r>
          <a:r>
            <a:rPr kumimoji="1" lang="zh-TW" sz="2400" kern="1200" dirty="0" smtClean="0"/>
            <a:t>對集體主義</a:t>
          </a:r>
          <a:r>
            <a:rPr kumimoji="1" lang="zh-TW" sz="1800" kern="1200" dirty="0" smtClean="0"/>
            <a:t>（</a:t>
          </a:r>
          <a:r>
            <a:rPr kumimoji="1" lang="en-US" sz="1800" kern="1200" dirty="0" smtClean="0"/>
            <a:t>collectivism</a:t>
          </a:r>
          <a:r>
            <a:rPr kumimoji="1" lang="zh-TW" sz="1800" kern="1200" dirty="0" smtClean="0"/>
            <a:t>）</a:t>
          </a:r>
          <a:r>
            <a:rPr kumimoji="1" lang="en-US" sz="1800" kern="1200" dirty="0" smtClean="0"/>
            <a:t> </a:t>
          </a:r>
          <a:endParaRPr kumimoji="1" lang="zh-TW" sz="1800" kern="1200" dirty="0"/>
        </a:p>
      </dsp:txBody>
      <dsp:txXfrm>
        <a:off x="29243" y="35351"/>
        <a:ext cx="8438458" cy="540554"/>
      </dsp:txXfrm>
    </dsp:sp>
    <dsp:sp modelId="{01B246B2-0044-4F15-AA22-CFD784318234}">
      <dsp:nvSpPr>
        <dsp:cNvPr id="0" name=""/>
        <dsp:cNvSpPr/>
      </dsp:nvSpPr>
      <dsp:spPr>
        <a:xfrm>
          <a:off x="0" y="697308"/>
          <a:ext cx="8496944" cy="5990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zh-TW" sz="2400" kern="1200" dirty="0" smtClean="0"/>
            <a:t>權力距離</a:t>
          </a:r>
          <a:r>
            <a:rPr kumimoji="1" lang="zh-TW" sz="1800" kern="1200" dirty="0" smtClean="0"/>
            <a:t>（</a:t>
          </a:r>
          <a:r>
            <a:rPr kumimoji="1" lang="en-US" sz="1800" kern="1200" dirty="0" smtClean="0"/>
            <a:t>power distance</a:t>
          </a:r>
          <a:r>
            <a:rPr kumimoji="1" lang="zh-TW" sz="1800" kern="1200" dirty="0" smtClean="0"/>
            <a:t>）</a:t>
          </a:r>
          <a:r>
            <a:rPr kumimoji="1" lang="en-US" sz="1800" kern="1200" dirty="0" smtClean="0"/>
            <a:t> </a:t>
          </a:r>
          <a:endParaRPr kumimoji="1" lang="zh-TW" sz="1800" kern="1200" dirty="0"/>
        </a:p>
      </dsp:txBody>
      <dsp:txXfrm>
        <a:off x="29243" y="726551"/>
        <a:ext cx="8438458" cy="540554"/>
      </dsp:txXfrm>
    </dsp:sp>
    <dsp:sp modelId="{5B48B951-B3F8-4EEB-A6E8-BE2DD27624DF}">
      <dsp:nvSpPr>
        <dsp:cNvPr id="0" name=""/>
        <dsp:cNvSpPr/>
      </dsp:nvSpPr>
      <dsp:spPr>
        <a:xfrm>
          <a:off x="0" y="1388508"/>
          <a:ext cx="8496944" cy="5990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zh-TW" sz="2400" kern="1200" dirty="0" smtClean="0"/>
            <a:t>不確定性規避</a:t>
          </a:r>
          <a:r>
            <a:rPr kumimoji="1" lang="zh-TW" sz="1800" kern="1200" dirty="0" smtClean="0"/>
            <a:t>（</a:t>
          </a:r>
          <a:r>
            <a:rPr kumimoji="1" lang="en-US" sz="1800" kern="1200" dirty="0" smtClean="0"/>
            <a:t>uncertainty avoidance</a:t>
          </a:r>
          <a:r>
            <a:rPr kumimoji="1" lang="zh-TW" sz="1800" kern="1200" dirty="0" smtClean="0"/>
            <a:t>）</a:t>
          </a:r>
          <a:r>
            <a:rPr kumimoji="1" lang="en-US" sz="1800" kern="1200" dirty="0" smtClean="0"/>
            <a:t> </a:t>
          </a:r>
          <a:endParaRPr kumimoji="1" lang="zh-TW" sz="1800" kern="1200" dirty="0"/>
        </a:p>
      </dsp:txBody>
      <dsp:txXfrm>
        <a:off x="29243" y="1417751"/>
        <a:ext cx="8438458" cy="540554"/>
      </dsp:txXfrm>
    </dsp:sp>
    <dsp:sp modelId="{2613A174-63A7-4CD5-8915-4DE54BEE4F31}">
      <dsp:nvSpPr>
        <dsp:cNvPr id="0" name=""/>
        <dsp:cNvSpPr/>
      </dsp:nvSpPr>
      <dsp:spPr>
        <a:xfrm>
          <a:off x="0" y="2079708"/>
          <a:ext cx="8496944" cy="5990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zh-TW" sz="2400" kern="1200" dirty="0" smtClean="0"/>
            <a:t>陽剛</a:t>
          </a:r>
          <a:r>
            <a:rPr kumimoji="1" lang="zh-TW" sz="1800" kern="1200" dirty="0" smtClean="0"/>
            <a:t>（</a:t>
          </a:r>
          <a:r>
            <a:rPr kumimoji="1" lang="en-US" sz="1800" kern="1200" dirty="0" smtClean="0"/>
            <a:t>masculinity</a:t>
          </a:r>
          <a:r>
            <a:rPr kumimoji="1" lang="zh-TW" sz="1800" kern="1200" dirty="0" smtClean="0"/>
            <a:t>）</a:t>
          </a:r>
          <a:r>
            <a:rPr kumimoji="1" lang="zh-TW" sz="2400" kern="1200" dirty="0" smtClean="0"/>
            <a:t>對陰柔</a:t>
          </a:r>
          <a:r>
            <a:rPr kumimoji="1" lang="zh-TW" sz="1800" kern="1200" dirty="0" smtClean="0"/>
            <a:t>（</a:t>
          </a:r>
          <a:r>
            <a:rPr kumimoji="1" lang="en-US" sz="1800" kern="1200" dirty="0" smtClean="0"/>
            <a:t>femininity</a:t>
          </a:r>
          <a:r>
            <a:rPr kumimoji="1" lang="zh-TW" sz="1800" kern="1200" dirty="0" smtClean="0"/>
            <a:t>）</a:t>
          </a:r>
          <a:r>
            <a:rPr kumimoji="1" lang="en-US" sz="1800" kern="1200" dirty="0" smtClean="0"/>
            <a:t> </a:t>
          </a:r>
          <a:endParaRPr kumimoji="1" lang="zh-TW" sz="1800" kern="1200" dirty="0"/>
        </a:p>
      </dsp:txBody>
      <dsp:txXfrm>
        <a:off x="29243" y="2108951"/>
        <a:ext cx="8438458" cy="540554"/>
      </dsp:txXfrm>
    </dsp:sp>
    <dsp:sp modelId="{D7FBAFC9-22D2-4E15-A35B-BB07E24CE029}">
      <dsp:nvSpPr>
        <dsp:cNvPr id="0" name=""/>
        <dsp:cNvSpPr/>
      </dsp:nvSpPr>
      <dsp:spPr>
        <a:xfrm>
          <a:off x="0" y="2770908"/>
          <a:ext cx="8496944" cy="5990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zh-TW" sz="2400" kern="1200" dirty="0" smtClean="0"/>
            <a:t>儒家思想</a:t>
          </a:r>
          <a:r>
            <a:rPr kumimoji="1" lang="zh-TW" sz="1800" kern="1200" dirty="0" smtClean="0"/>
            <a:t>（</a:t>
          </a:r>
          <a:r>
            <a:rPr kumimoji="1" lang="en-US" sz="1800" kern="1200" dirty="0" smtClean="0"/>
            <a:t>Confucian Dynamism</a:t>
          </a:r>
          <a:r>
            <a:rPr kumimoji="1" lang="zh-TW" sz="1800" kern="1200" dirty="0" smtClean="0"/>
            <a:t>）</a:t>
          </a:r>
          <a:r>
            <a:rPr kumimoji="1" lang="zh-TW" sz="2400" kern="1200" dirty="0" smtClean="0"/>
            <a:t>或時間導向</a:t>
          </a:r>
          <a:r>
            <a:rPr kumimoji="1" lang="zh-TW" sz="1800" kern="1200" dirty="0" smtClean="0"/>
            <a:t>（</a:t>
          </a:r>
          <a:r>
            <a:rPr kumimoji="1" lang="en-US" sz="1800" kern="1200" dirty="0" smtClean="0"/>
            <a:t>time orientation</a:t>
          </a:r>
          <a:r>
            <a:rPr kumimoji="1" lang="zh-TW" sz="1800" kern="1200" dirty="0" smtClean="0"/>
            <a:t>）</a:t>
          </a:r>
          <a:endParaRPr kumimoji="1" lang="zh-TW" sz="1800" kern="1200" dirty="0"/>
        </a:p>
      </dsp:txBody>
      <dsp:txXfrm>
        <a:off x="29243" y="2800151"/>
        <a:ext cx="8438458" cy="5405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Times New Roman" panose="02020603050405020304" pitchFamily="18" charset="0"/>
                <a:cs typeface="Times New Roman" panose="02020603050405020304" pitchFamily="18" charset="0"/>
              </a:defRPr>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atin typeface="Times New Roman" panose="02020603050405020304" pitchFamily="18" charset="0"/>
                <a:cs typeface="Times New Roman" panose="02020603050405020304"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F1B6BD2B-7B8E-428D-8F3C-0F6442FEAA3D}" type="slidenum">
              <a:rPr lang="en-US" altLang="zh-TW"/>
              <a:pPr/>
              <a:t>‹#›</a:t>
            </a:fld>
            <a:endParaRPr lang="en-US" altLang="zh-TW"/>
          </a:p>
        </p:txBody>
      </p:sp>
    </p:spTree>
    <p:extLst>
      <p:ext uri="{BB962C8B-B14F-4D97-AF65-F5344CB8AC3E}">
        <p14:creationId xmlns:p14="http://schemas.microsoft.com/office/powerpoint/2010/main" val="2217347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8B7FAD5F-C2F7-49CA-96DA-DDF001652766}" type="slidenum">
              <a:rPr lang="en-US" altLang="zh-TW"/>
              <a:pPr/>
              <a:t>‹#›</a:t>
            </a:fld>
            <a:endParaRPr lang="en-US" altLang="zh-TW"/>
          </a:p>
        </p:txBody>
      </p:sp>
    </p:spTree>
    <p:extLst>
      <p:ext uri="{BB962C8B-B14F-4D97-AF65-F5344CB8AC3E}">
        <p14:creationId xmlns:p14="http://schemas.microsoft.com/office/powerpoint/2010/main" val="136170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FEEC754C-F77A-4AB5-AB79-76F502BE9CB6}" type="slidenum">
              <a:rPr lang="en-US" altLang="zh-TW"/>
              <a:pPr/>
              <a:t>‹#›</a:t>
            </a:fld>
            <a:endParaRPr lang="en-US" altLang="zh-TW"/>
          </a:p>
        </p:txBody>
      </p:sp>
    </p:spTree>
    <p:extLst>
      <p:ext uri="{BB962C8B-B14F-4D97-AF65-F5344CB8AC3E}">
        <p14:creationId xmlns:p14="http://schemas.microsoft.com/office/powerpoint/2010/main" val="3359543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endParaRPr lang="zh-TW" altLang="en-US"/>
          </a:p>
        </p:txBody>
      </p:sp>
      <p:sp>
        <p:nvSpPr>
          <p:cNvPr id="4" name="日期版面配置區 3"/>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5" name="頁尾版面配置區 4"/>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6553200" y="6245225"/>
            <a:ext cx="2133600" cy="476250"/>
          </a:xfrm>
        </p:spPr>
        <p:txBody>
          <a:bodyPr/>
          <a:lstStyle>
            <a:lvl1pPr>
              <a:defRPr/>
            </a:lvl1pPr>
          </a:lstStyle>
          <a:p>
            <a:fld id="{5692D4BC-F36A-41B8-AC45-D44425F28327}" type="slidenum">
              <a:rPr lang="en-US" altLang="zh-TW"/>
              <a:pPr/>
              <a:t>‹#›</a:t>
            </a:fld>
            <a:endParaRPr lang="en-US" altLang="zh-TW"/>
          </a:p>
        </p:txBody>
      </p:sp>
    </p:spTree>
    <p:extLst>
      <p:ext uri="{BB962C8B-B14F-4D97-AF65-F5344CB8AC3E}">
        <p14:creationId xmlns:p14="http://schemas.microsoft.com/office/powerpoint/2010/main" val="357945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A563983C-38F0-4A94-824C-AF0002B598BE}" type="slidenum">
              <a:rPr lang="en-US" altLang="zh-TW"/>
              <a:pPr/>
              <a:t>‹#›</a:t>
            </a:fld>
            <a:endParaRPr lang="en-US" altLang="zh-TW"/>
          </a:p>
        </p:txBody>
      </p:sp>
    </p:spTree>
    <p:extLst>
      <p:ext uri="{BB962C8B-B14F-4D97-AF65-F5344CB8AC3E}">
        <p14:creationId xmlns:p14="http://schemas.microsoft.com/office/powerpoint/2010/main" val="2277279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371FAB24-47E8-42B9-B980-EE9F6B31958C}" type="slidenum">
              <a:rPr lang="en-US" altLang="zh-TW"/>
              <a:pPr/>
              <a:t>‹#›</a:t>
            </a:fld>
            <a:endParaRPr lang="en-US" altLang="zh-TW"/>
          </a:p>
        </p:txBody>
      </p:sp>
    </p:spTree>
    <p:extLst>
      <p:ext uri="{BB962C8B-B14F-4D97-AF65-F5344CB8AC3E}">
        <p14:creationId xmlns:p14="http://schemas.microsoft.com/office/powerpoint/2010/main" val="3410924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CBE915F9-E226-4C40-B8AA-955858EC95B8}" type="slidenum">
              <a:rPr lang="en-US" altLang="zh-TW"/>
              <a:pPr/>
              <a:t>‹#›</a:t>
            </a:fld>
            <a:endParaRPr lang="en-US" altLang="zh-TW"/>
          </a:p>
        </p:txBody>
      </p:sp>
    </p:spTree>
    <p:extLst>
      <p:ext uri="{BB962C8B-B14F-4D97-AF65-F5344CB8AC3E}">
        <p14:creationId xmlns:p14="http://schemas.microsoft.com/office/powerpoint/2010/main" val="157222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25B7E1D4-4150-4DCB-BB87-92791304EFED}" type="slidenum">
              <a:rPr lang="en-US" altLang="zh-TW"/>
              <a:pPr/>
              <a:t>‹#›</a:t>
            </a:fld>
            <a:endParaRPr lang="en-US" altLang="zh-TW"/>
          </a:p>
        </p:txBody>
      </p:sp>
    </p:spTree>
    <p:extLst>
      <p:ext uri="{BB962C8B-B14F-4D97-AF65-F5344CB8AC3E}">
        <p14:creationId xmlns:p14="http://schemas.microsoft.com/office/powerpoint/2010/main" val="855779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CEE1384C-11B2-4D83-AF3B-BD260BF641FD}" type="slidenum">
              <a:rPr lang="en-US" altLang="zh-TW"/>
              <a:pPr/>
              <a:t>‹#›</a:t>
            </a:fld>
            <a:endParaRPr lang="en-US" altLang="zh-TW"/>
          </a:p>
        </p:txBody>
      </p:sp>
    </p:spTree>
    <p:extLst>
      <p:ext uri="{BB962C8B-B14F-4D97-AF65-F5344CB8AC3E}">
        <p14:creationId xmlns:p14="http://schemas.microsoft.com/office/powerpoint/2010/main" val="951799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8BD01524-7BCA-474D-B356-DA0CA2D024CB}" type="slidenum">
              <a:rPr lang="en-US" altLang="zh-TW"/>
              <a:pPr/>
              <a:t>‹#›</a:t>
            </a:fld>
            <a:endParaRPr lang="en-US" altLang="zh-TW"/>
          </a:p>
        </p:txBody>
      </p:sp>
    </p:spTree>
    <p:extLst>
      <p:ext uri="{BB962C8B-B14F-4D97-AF65-F5344CB8AC3E}">
        <p14:creationId xmlns:p14="http://schemas.microsoft.com/office/powerpoint/2010/main" val="387700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C4541D99-2E61-4273-AF4F-9720B0ADCD6B}" type="slidenum">
              <a:rPr lang="en-US" altLang="zh-TW"/>
              <a:pPr/>
              <a:t>‹#›</a:t>
            </a:fld>
            <a:endParaRPr lang="en-US" altLang="zh-TW"/>
          </a:p>
        </p:txBody>
      </p:sp>
    </p:spTree>
    <p:extLst>
      <p:ext uri="{BB962C8B-B14F-4D97-AF65-F5344CB8AC3E}">
        <p14:creationId xmlns:p14="http://schemas.microsoft.com/office/powerpoint/2010/main" val="2574035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37114309-76C2-4A71-AAB4-DD9FAD2B016F}" type="slidenum">
              <a:rPr lang="en-US" altLang="zh-TW"/>
              <a:pPr/>
              <a:t>‹#›</a:t>
            </a:fld>
            <a:endParaRPr lang="en-US" altLang="zh-TW"/>
          </a:p>
        </p:txBody>
      </p:sp>
    </p:spTree>
    <p:extLst>
      <p:ext uri="{BB962C8B-B14F-4D97-AF65-F5344CB8AC3E}">
        <p14:creationId xmlns:p14="http://schemas.microsoft.com/office/powerpoint/2010/main" val="941140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49BEE2A-13E8-4F45-9111-33B5B674588D}"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kumimoji="1" sz="4400">
          <a:solidFill>
            <a:schemeClr val="tx2"/>
          </a:solidFill>
          <a:latin typeface="Times New Roman" panose="02020603050405020304" pitchFamily="18" charset="0"/>
          <a:ea typeface="+mj-ea"/>
          <a:cs typeface="Times New Roman" panose="02020603050405020304" pitchFamily="18" charset="0"/>
        </a:defRPr>
      </a:lvl1pPr>
      <a:lvl2pPr algn="ctr" rtl="0" fontAlgn="base">
        <a:spcBef>
          <a:spcPct val="0"/>
        </a:spcBef>
        <a:spcAft>
          <a:spcPct val="0"/>
        </a:spcAft>
        <a:defRPr kumimoji="1" sz="4400">
          <a:solidFill>
            <a:schemeClr val="tx2"/>
          </a:solidFill>
          <a:latin typeface="Arial" charset="0"/>
          <a:ea typeface="新細明體" pitchFamily="18" charset="-120"/>
        </a:defRPr>
      </a:lvl2pPr>
      <a:lvl3pPr algn="ctr" rtl="0" fontAlgn="base">
        <a:spcBef>
          <a:spcPct val="0"/>
        </a:spcBef>
        <a:spcAft>
          <a:spcPct val="0"/>
        </a:spcAft>
        <a:defRPr kumimoji="1" sz="4400">
          <a:solidFill>
            <a:schemeClr val="tx2"/>
          </a:solidFill>
          <a:latin typeface="Arial" charset="0"/>
          <a:ea typeface="新細明體" pitchFamily="18" charset="-120"/>
        </a:defRPr>
      </a:lvl3pPr>
      <a:lvl4pPr algn="ctr" rtl="0" fontAlgn="base">
        <a:spcBef>
          <a:spcPct val="0"/>
        </a:spcBef>
        <a:spcAft>
          <a:spcPct val="0"/>
        </a:spcAft>
        <a:defRPr kumimoji="1" sz="4400">
          <a:solidFill>
            <a:schemeClr val="tx2"/>
          </a:solidFill>
          <a:latin typeface="Arial" charset="0"/>
          <a:ea typeface="新細明體" pitchFamily="18" charset="-120"/>
        </a:defRPr>
      </a:lvl4pPr>
      <a:lvl5pPr algn="ctr" rtl="0" fontAlgn="base">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fontAlgn="base">
        <a:spcBef>
          <a:spcPct val="20000"/>
        </a:spcBef>
        <a:spcAft>
          <a:spcPct val="0"/>
        </a:spcAft>
        <a:buChar char="•"/>
        <a:defRPr kumimoji="1" sz="3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fontAlgn="base">
        <a:spcBef>
          <a:spcPct val="20000"/>
        </a:spcBef>
        <a:spcAft>
          <a:spcPct val="0"/>
        </a:spcAft>
        <a:buChar char="–"/>
        <a:defRPr kumimoji="1" sz="28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fontAlgn="base">
        <a:spcBef>
          <a:spcPct val="20000"/>
        </a:spcBef>
        <a:spcAft>
          <a:spcPct val="0"/>
        </a:spcAft>
        <a:buChar char="•"/>
        <a:defRPr kumimoji="1" sz="24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fontAlgn="base">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fontAlgn="base">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07950" y="2130425"/>
            <a:ext cx="4680074" cy="259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新細明體" pitchFamily="18" charset="-120"/>
              </a:defRPr>
            </a:lvl2pPr>
            <a:lvl3pPr algn="ctr" rtl="0" fontAlgn="base">
              <a:spcBef>
                <a:spcPct val="0"/>
              </a:spcBef>
              <a:spcAft>
                <a:spcPct val="0"/>
              </a:spcAft>
              <a:defRPr kumimoji="1" sz="4400">
                <a:solidFill>
                  <a:schemeClr val="tx2"/>
                </a:solidFill>
                <a:latin typeface="Arial" charset="0"/>
                <a:ea typeface="新細明體" pitchFamily="18" charset="-120"/>
              </a:defRPr>
            </a:lvl3pPr>
            <a:lvl4pPr algn="ctr" rtl="0" fontAlgn="base">
              <a:spcBef>
                <a:spcPct val="0"/>
              </a:spcBef>
              <a:spcAft>
                <a:spcPct val="0"/>
              </a:spcAft>
              <a:defRPr kumimoji="1" sz="4400">
                <a:solidFill>
                  <a:schemeClr val="tx2"/>
                </a:solidFill>
                <a:latin typeface="Arial" charset="0"/>
                <a:ea typeface="新細明體" pitchFamily="18" charset="-120"/>
              </a:defRPr>
            </a:lvl4pPr>
            <a:lvl5pPr algn="ctr" rtl="0" fontAlgn="base">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a:defRPr/>
            </a:pPr>
            <a:r>
              <a:rPr lang="zh-TW" altLang="en-US" kern="0" dirty="0" smtClean="0">
                <a:latin typeface="華康粗黑體" pitchFamily="49" charset="-120"/>
                <a:ea typeface="華康粗黑體" pitchFamily="49" charset="-120"/>
              </a:rPr>
              <a:t>第四章</a:t>
            </a:r>
            <a:r>
              <a:rPr lang="en-US" altLang="zh-TW" kern="0" dirty="0" smtClean="0">
                <a:latin typeface="華康粗黑體" pitchFamily="49" charset="-120"/>
                <a:ea typeface="華康粗黑體" pitchFamily="49" charset="-120"/>
              </a:rPr>
              <a:t/>
            </a:r>
            <a:br>
              <a:rPr lang="en-US" altLang="zh-TW" kern="0" dirty="0" smtClean="0">
                <a:latin typeface="華康粗黑體" pitchFamily="49" charset="-120"/>
                <a:ea typeface="華康粗黑體" pitchFamily="49" charset="-120"/>
              </a:rPr>
            </a:br>
            <a:r>
              <a:rPr lang="zh-TW" altLang="en-US" kern="0" dirty="0" smtClean="0">
                <a:latin typeface="華康粗黑體" pitchFamily="49" charset="-120"/>
                <a:ea typeface="華康粗黑體" pitchFamily="49" charset="-120"/>
              </a:rPr>
              <a:t>文化價值觀、社會責任、與企業倫理</a:t>
            </a:r>
          </a:p>
        </p:txBody>
      </p:sp>
      <p:sp>
        <p:nvSpPr>
          <p:cNvPr id="7" name="Rectangle 3"/>
          <p:cNvSpPr txBox="1">
            <a:spLocks noChangeArrowheads="1"/>
          </p:cNvSpPr>
          <p:nvPr/>
        </p:nvSpPr>
        <p:spPr bwMode="auto">
          <a:xfrm>
            <a:off x="107950" y="4941888"/>
            <a:ext cx="45354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fontAlgn="base">
              <a:spcBef>
                <a:spcPct val="20000"/>
              </a:spcBef>
              <a:spcAft>
                <a:spcPct val="0"/>
              </a:spcAft>
              <a:buNone/>
              <a:defRPr kumimoji="1" sz="3200">
                <a:solidFill>
                  <a:schemeClr val="tx1"/>
                </a:solidFill>
                <a:latin typeface="+mn-lt"/>
                <a:ea typeface="+mn-ea"/>
                <a:cs typeface="+mn-cs"/>
              </a:defRPr>
            </a:lvl1pPr>
            <a:lvl2pPr marL="457200" indent="0" algn="ctr" rtl="0" fontAlgn="base">
              <a:spcBef>
                <a:spcPct val="20000"/>
              </a:spcBef>
              <a:spcAft>
                <a:spcPct val="0"/>
              </a:spcAft>
              <a:buNone/>
              <a:defRPr kumimoji="1" sz="2800">
                <a:solidFill>
                  <a:schemeClr val="tx1"/>
                </a:solidFill>
                <a:latin typeface="+mn-lt"/>
                <a:ea typeface="+mn-ea"/>
              </a:defRPr>
            </a:lvl2pPr>
            <a:lvl3pPr marL="914400" indent="0" algn="ctr" rtl="0" fontAlgn="base">
              <a:spcBef>
                <a:spcPct val="20000"/>
              </a:spcBef>
              <a:spcAft>
                <a:spcPct val="0"/>
              </a:spcAft>
              <a:buNone/>
              <a:defRPr kumimoji="1" sz="2400">
                <a:solidFill>
                  <a:schemeClr val="tx1"/>
                </a:solidFill>
                <a:latin typeface="+mn-lt"/>
                <a:ea typeface="+mn-ea"/>
              </a:defRPr>
            </a:lvl3pPr>
            <a:lvl4pPr marL="1371600" indent="0" algn="ctr" rtl="0" fontAlgn="base">
              <a:spcBef>
                <a:spcPct val="20000"/>
              </a:spcBef>
              <a:spcAft>
                <a:spcPct val="0"/>
              </a:spcAft>
              <a:buNone/>
              <a:defRPr kumimoji="1" sz="2000">
                <a:solidFill>
                  <a:schemeClr val="tx1"/>
                </a:solidFill>
                <a:latin typeface="+mn-lt"/>
                <a:ea typeface="+mn-ea"/>
              </a:defRPr>
            </a:lvl4pPr>
            <a:lvl5pPr marL="1828800" indent="0" algn="ctr" rtl="0" fontAlgn="base">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algn="l">
              <a:defRPr/>
            </a:pPr>
            <a:r>
              <a:rPr lang="zh-TW" altLang="en-US" kern="0" smtClean="0">
                <a:latin typeface="標楷體" pitchFamily="65" charset="-120"/>
                <a:ea typeface="標楷體" pitchFamily="65" charset="-120"/>
              </a:rPr>
              <a:t>授課教師：</a:t>
            </a:r>
          </a:p>
        </p:txBody>
      </p:sp>
      <p:sp>
        <p:nvSpPr>
          <p:cNvPr id="8" name="文字方塊 7"/>
          <p:cNvSpPr txBox="1"/>
          <p:nvPr/>
        </p:nvSpPr>
        <p:spPr>
          <a:xfrm>
            <a:off x="0" y="6608763"/>
            <a:ext cx="5435600" cy="2619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zh-TW" altLang="en-US" sz="1100" dirty="0">
                <a:latin typeface="+mn-ea"/>
              </a:rPr>
              <a:t>管理學：餐旅服務業的加值應用</a:t>
            </a:r>
            <a:r>
              <a:rPr lang="en-US" altLang="zh-TW" sz="1100" dirty="0">
                <a:latin typeface="+mn-ea"/>
              </a:rPr>
              <a:t>2/e</a:t>
            </a:r>
            <a:r>
              <a:rPr lang="zh-TW" altLang="en-US" sz="1100" dirty="0">
                <a:latin typeface="+mn-ea"/>
              </a:rPr>
              <a:t>  李銘輝  主編；葉日武、林玥秀 著   前程文化出版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TW" b="1" dirty="0"/>
              <a:t>GLOBE</a:t>
            </a:r>
            <a:r>
              <a:rPr lang="zh-TW" altLang="en-US" b="1" dirty="0"/>
              <a:t>架構</a:t>
            </a:r>
            <a:r>
              <a:rPr lang="zh-TW" altLang="en-US" dirty="0"/>
              <a:t> </a:t>
            </a:r>
            <a:r>
              <a:rPr lang="en-US" altLang="zh-TW" sz="3200" b="1" dirty="0" smtClean="0"/>
              <a:t>3/3</a:t>
            </a:r>
            <a:endParaRPr lang="en-US" altLang="zh-TW" sz="3200" b="1" dirty="0"/>
          </a:p>
        </p:txBody>
      </p:sp>
      <p:pic>
        <p:nvPicPr>
          <p:cNvPr id="12855" name="Picture 567" descr="C:\Users\NO38\Desktop\MA372管理學\高解析\表04-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32" y="1484784"/>
            <a:ext cx="8424936" cy="44048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zh-TW" altLang="en-US" b="1" dirty="0"/>
              <a:t>隨堂練習</a:t>
            </a:r>
            <a:r>
              <a:rPr lang="en-US" altLang="zh-TW" b="1" dirty="0"/>
              <a:t>4-1</a:t>
            </a:r>
            <a:r>
              <a:rPr lang="en-US" altLang="zh-TW" dirty="0"/>
              <a:t> </a:t>
            </a:r>
          </a:p>
        </p:txBody>
      </p:sp>
      <p:sp>
        <p:nvSpPr>
          <p:cNvPr id="13315" name="Rectangle 3"/>
          <p:cNvSpPr>
            <a:spLocks noGrp="1" noChangeArrowheads="1"/>
          </p:cNvSpPr>
          <p:nvPr>
            <p:ph type="body" idx="1"/>
          </p:nvPr>
        </p:nvSpPr>
        <p:spPr>
          <a:xfrm>
            <a:off x="430696" y="1600200"/>
            <a:ext cx="8363272" cy="4525963"/>
          </a:xfrm>
        </p:spPr>
        <p:txBody>
          <a:bodyPr/>
          <a:lstStyle/>
          <a:p>
            <a:pPr marL="0" indent="0">
              <a:buFontTx/>
              <a:buNone/>
            </a:pPr>
            <a:r>
              <a:rPr lang="zh-TW" altLang="en-US" dirty="0"/>
              <a:t>分別閱讀下列三個敘述句，然後在</a:t>
            </a:r>
            <a:r>
              <a:rPr lang="en-US" altLang="zh-TW" dirty="0"/>
              <a:t>1</a:t>
            </a:r>
            <a:r>
              <a:rPr lang="zh-TW" altLang="en-US" dirty="0"/>
              <a:t>到</a:t>
            </a:r>
            <a:r>
              <a:rPr lang="en-US" altLang="zh-TW" dirty="0"/>
              <a:t>7</a:t>
            </a:r>
            <a:r>
              <a:rPr lang="zh-TW" altLang="en-US" dirty="0"/>
              <a:t>之間圈選出最能反映您個人對這句話同意程度的數字：</a:t>
            </a:r>
          </a:p>
          <a:p>
            <a:pPr marL="576000" indent="-432000">
              <a:buFontTx/>
              <a:buAutoNum type="arabicPeriod"/>
            </a:pPr>
            <a:r>
              <a:rPr lang="zh-TW" altLang="en-US" sz="2400" dirty="0"/>
              <a:t>組織應該訂出詳細規定來讓員工知道應該做哪些事情</a:t>
            </a:r>
          </a:p>
          <a:p>
            <a:pPr marL="576000" indent="-432000">
              <a:buFontTx/>
              <a:buAutoNum type="arabicPeriod"/>
            </a:pPr>
            <a:r>
              <a:rPr lang="zh-TW" altLang="en-US" sz="2400" dirty="0"/>
              <a:t>部屬應該無條件的接受上司的命令</a:t>
            </a:r>
          </a:p>
          <a:p>
            <a:pPr marL="576000" indent="-432000">
              <a:buFontTx/>
              <a:buAutoNum type="arabicPeriod"/>
            </a:pPr>
            <a:r>
              <a:rPr lang="zh-TW" altLang="en-US" sz="2400" dirty="0"/>
              <a:t>即使因而無法達成個人目標，個人還是應該效忠於所屬的群體</a:t>
            </a:r>
          </a:p>
          <a:p>
            <a:pPr marL="504000" indent="-360000"/>
            <a:r>
              <a:rPr lang="zh-TW" altLang="en-US" sz="2800" dirty="0"/>
              <a:t>這三題是修改自</a:t>
            </a:r>
            <a:r>
              <a:rPr lang="en-US" altLang="zh-TW" sz="2800" dirty="0"/>
              <a:t>GLOBE</a:t>
            </a:r>
            <a:r>
              <a:rPr lang="zh-TW" altLang="en-US" sz="2800" dirty="0"/>
              <a:t>用以調查不確定性規避、權力距離、和社會集體主義的題目，請將您的得分與表</a:t>
            </a:r>
            <a:r>
              <a:rPr lang="en-US" altLang="zh-TW" sz="2800" dirty="0"/>
              <a:t>4-2</a:t>
            </a:r>
            <a:r>
              <a:rPr lang="zh-TW" altLang="en-US" sz="2800" dirty="0"/>
              <a:t>的資料比較，並歸納出您的價值觀在台灣和世界上屬於偏高或偏低。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zh-TW" altLang="en-US" b="1">
                <a:solidFill>
                  <a:srgbClr val="0066FF"/>
                </a:solidFill>
              </a:rPr>
              <a:t>補充資料</a:t>
            </a:r>
          </a:p>
        </p:txBody>
      </p:sp>
      <p:sp>
        <p:nvSpPr>
          <p:cNvPr id="39939" name="Rectangle 3"/>
          <p:cNvSpPr>
            <a:spLocks noGrp="1" noChangeArrowheads="1"/>
          </p:cNvSpPr>
          <p:nvPr>
            <p:ph type="body" idx="1"/>
          </p:nvPr>
        </p:nvSpPr>
        <p:spPr/>
        <p:txBody>
          <a:bodyPr/>
          <a:lstStyle/>
          <a:p>
            <a:r>
              <a:rPr lang="zh-TW" altLang="en-US" dirty="0"/>
              <a:t>雖然研究顯示亞洲國家的權力距離並未明顯偏高，在日本式管理的全盛時期甚至有人主張日本企業採納「由下而上」的決策體制，隱喻其權力距離低於歐美</a:t>
            </a:r>
          </a:p>
          <a:p>
            <a:r>
              <a:rPr lang="zh-TW" altLang="en-US" dirty="0"/>
              <a:t>實際上亞洲國家的權力距離應該遠高於歐美，例如沿襲自日本的「軍事化管理」在歐美被視為不可思議，但在亞洲國家卻是生產</a:t>
            </a:r>
            <a:r>
              <a:rPr lang="en-US" altLang="zh-TW" dirty="0"/>
              <a:t>/</a:t>
            </a:r>
            <a:r>
              <a:rPr lang="zh-TW" altLang="en-US" dirty="0"/>
              <a:t>作業現場管理的主流</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TW" altLang="en-US" sz="4000" b="1" dirty="0" smtClean="0"/>
              <a:t>管理現場</a:t>
            </a:r>
            <a:r>
              <a:rPr lang="en-US" altLang="zh-TW" sz="4000" b="1" dirty="0" smtClean="0"/>
              <a:t>4-1</a:t>
            </a:r>
            <a:r>
              <a:rPr lang="en-US" altLang="zh-TW" sz="4000" b="1" dirty="0"/>
              <a:t/>
            </a:r>
            <a:br>
              <a:rPr lang="en-US" altLang="zh-TW" sz="4000" b="1" dirty="0"/>
            </a:br>
            <a:r>
              <a:rPr lang="zh-TW" altLang="en-US" sz="4000" b="1" dirty="0"/>
              <a:t>無所不在的文化衝突！</a:t>
            </a:r>
            <a:r>
              <a:rPr lang="zh-TW" altLang="en-US" sz="4000" dirty="0"/>
              <a:t>  </a:t>
            </a:r>
          </a:p>
        </p:txBody>
      </p:sp>
      <p:sp>
        <p:nvSpPr>
          <p:cNvPr id="14339" name="Rectangle 3"/>
          <p:cNvSpPr>
            <a:spLocks noGrp="1" noChangeArrowheads="1"/>
          </p:cNvSpPr>
          <p:nvPr>
            <p:ph type="body" idx="1"/>
          </p:nvPr>
        </p:nvSpPr>
        <p:spPr>
          <a:xfrm>
            <a:off x="395536" y="1672803"/>
            <a:ext cx="8352928" cy="4708525"/>
          </a:xfrm>
        </p:spPr>
        <p:txBody>
          <a:bodyPr/>
          <a:lstStyle/>
          <a:p>
            <a:pPr>
              <a:spcBef>
                <a:spcPts val="768"/>
              </a:spcBef>
            </a:pPr>
            <a:r>
              <a:rPr lang="zh-TW" altLang="en-US" sz="2800" dirty="0"/>
              <a:t>文化差異包括</a:t>
            </a:r>
            <a:r>
              <a:rPr lang="en-US" altLang="zh-TW" sz="2800" dirty="0"/>
              <a:t>Hofstede</a:t>
            </a:r>
            <a:r>
              <a:rPr lang="zh-TW" altLang="en-US" sz="2800" dirty="0"/>
              <a:t>和</a:t>
            </a:r>
            <a:r>
              <a:rPr lang="en-US" altLang="zh-TW" sz="2800" dirty="0"/>
              <a:t>GLOBE</a:t>
            </a:r>
            <a:r>
              <a:rPr lang="zh-TW" altLang="en-US" sz="2800" dirty="0"/>
              <a:t>所探討的國家文化層面，以及宗教信仰、生活習慣、社會規範等等</a:t>
            </a:r>
          </a:p>
          <a:p>
            <a:pPr>
              <a:spcBef>
                <a:spcPts val="768"/>
              </a:spcBef>
            </a:pPr>
            <a:r>
              <a:rPr lang="zh-TW" altLang="en-US" sz="2800" dirty="0"/>
              <a:t>文化差異經常引發衝突，極端情況會成為歐洲中世紀的宗教戰爭和近期法國查理週刊的喋血事件</a:t>
            </a:r>
          </a:p>
          <a:p>
            <a:pPr>
              <a:spcBef>
                <a:spcPts val="768"/>
              </a:spcBef>
            </a:pPr>
            <a:r>
              <a:rPr lang="zh-TW" altLang="en-US" sz="2800" dirty="0"/>
              <a:t>小衝突無所不在，例如台北捷運電扶梯上自動靠右邊站、出了捷運騎小小</a:t>
            </a:r>
            <a:r>
              <a:rPr lang="zh-TW" altLang="en-US" sz="2800" dirty="0" smtClean="0"/>
              <a:t>黃（</a:t>
            </a:r>
            <a:r>
              <a:rPr lang="en-US" altLang="zh-TW" sz="2800" dirty="0" smtClean="0"/>
              <a:t>U-bike</a:t>
            </a:r>
            <a:r>
              <a:rPr lang="zh-TW" altLang="en-US" sz="2800" dirty="0" smtClean="0"/>
              <a:t>）等</a:t>
            </a:r>
            <a:r>
              <a:rPr lang="zh-TW" altLang="en-US" sz="2800" dirty="0"/>
              <a:t>，都成為其他地區網路酸民譏諷的焦點</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zh-TW" altLang="en-US" sz="4000" b="1" dirty="0"/>
              <a:t>企業社會責任</a:t>
            </a:r>
            <a:br>
              <a:rPr lang="zh-TW" altLang="en-US" sz="4000" b="1" dirty="0"/>
            </a:br>
            <a:r>
              <a:rPr lang="zh-TW" altLang="en-US" sz="3200" b="1" dirty="0" smtClean="0"/>
              <a:t>（</a:t>
            </a:r>
            <a:r>
              <a:rPr lang="en-US" altLang="zh-TW" sz="3200" b="1" dirty="0" smtClean="0"/>
              <a:t>corporate </a:t>
            </a:r>
            <a:r>
              <a:rPr lang="en-US" altLang="zh-TW" sz="3200" b="1" dirty="0"/>
              <a:t>social </a:t>
            </a:r>
            <a:r>
              <a:rPr lang="en-US" altLang="zh-TW" sz="3200" b="1" dirty="0" smtClean="0"/>
              <a:t>responsibility</a:t>
            </a:r>
            <a:r>
              <a:rPr lang="zh-TW" altLang="en-US" sz="3200" b="1" dirty="0" smtClean="0"/>
              <a:t>；</a:t>
            </a:r>
            <a:r>
              <a:rPr lang="en-US" altLang="zh-TW" sz="3200" b="1" dirty="0" smtClean="0"/>
              <a:t>CSR</a:t>
            </a:r>
            <a:r>
              <a:rPr lang="zh-TW" altLang="en-US" sz="3200" b="1" dirty="0" smtClean="0"/>
              <a:t>）</a:t>
            </a:r>
            <a:r>
              <a:rPr lang="en-US" altLang="zh-TW" sz="4000" dirty="0" smtClean="0"/>
              <a:t> </a:t>
            </a:r>
            <a:r>
              <a:rPr lang="en-US" altLang="zh-TW" sz="3200" b="1" dirty="0"/>
              <a:t>1/3</a:t>
            </a:r>
          </a:p>
        </p:txBody>
      </p:sp>
      <p:sp>
        <p:nvSpPr>
          <p:cNvPr id="15363" name="Rectangle 3"/>
          <p:cNvSpPr>
            <a:spLocks noGrp="1" noChangeArrowheads="1"/>
          </p:cNvSpPr>
          <p:nvPr>
            <p:ph type="body" idx="1"/>
          </p:nvPr>
        </p:nvSpPr>
        <p:spPr>
          <a:xfrm>
            <a:off x="457200" y="1639341"/>
            <a:ext cx="8229600" cy="4525963"/>
          </a:xfrm>
        </p:spPr>
        <p:txBody>
          <a:bodyPr/>
          <a:lstStyle/>
          <a:p>
            <a:pPr>
              <a:buFontTx/>
              <a:buNone/>
            </a:pPr>
            <a:r>
              <a:rPr lang="zh-TW" altLang="en-US" dirty="0"/>
              <a:t>兩種定義</a:t>
            </a:r>
            <a:r>
              <a:rPr lang="zh-TW" altLang="en-US" dirty="0" smtClean="0"/>
              <a:t>：</a:t>
            </a:r>
            <a:endParaRPr lang="zh-TW" altLang="en-US" dirty="0"/>
          </a:p>
        </p:txBody>
      </p:sp>
      <p:graphicFrame>
        <p:nvGraphicFramePr>
          <p:cNvPr id="3" name="資料庫圖表 2"/>
          <p:cNvGraphicFramePr/>
          <p:nvPr>
            <p:extLst>
              <p:ext uri="{D42A27DB-BD31-4B8C-83A1-F6EECF244321}">
                <p14:modId xmlns:p14="http://schemas.microsoft.com/office/powerpoint/2010/main" val="762466374"/>
              </p:ext>
            </p:extLst>
          </p:nvPr>
        </p:nvGraphicFramePr>
        <p:xfrm>
          <a:off x="467545" y="2348880"/>
          <a:ext cx="8352928"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457200" y="274638"/>
            <a:ext cx="8229600" cy="1143000"/>
          </a:xfrm>
        </p:spPr>
        <p:txBody>
          <a:bodyPr/>
          <a:lstStyle/>
          <a:p>
            <a:r>
              <a:rPr lang="zh-TW" altLang="en-US" sz="4000" b="1" dirty="0"/>
              <a:t>企業社會責任</a:t>
            </a:r>
            <a:br>
              <a:rPr lang="zh-TW" altLang="en-US" sz="4000" b="1" dirty="0"/>
            </a:br>
            <a:r>
              <a:rPr lang="zh-TW" altLang="en-US" sz="3200" b="1" dirty="0" smtClean="0"/>
              <a:t>（</a:t>
            </a:r>
            <a:r>
              <a:rPr lang="en-US" altLang="zh-TW" sz="3200" b="1" dirty="0" smtClean="0"/>
              <a:t>corporate </a:t>
            </a:r>
            <a:r>
              <a:rPr lang="en-US" altLang="zh-TW" sz="3200" b="1" dirty="0"/>
              <a:t>social </a:t>
            </a:r>
            <a:r>
              <a:rPr lang="en-US" altLang="zh-TW" sz="3200" b="1" dirty="0" smtClean="0"/>
              <a:t>responsibility</a:t>
            </a:r>
            <a:r>
              <a:rPr lang="zh-TW" altLang="en-US" sz="3200" b="1" dirty="0" smtClean="0"/>
              <a:t>；</a:t>
            </a:r>
            <a:r>
              <a:rPr lang="en-US" altLang="zh-TW" sz="3200" b="1" dirty="0" smtClean="0"/>
              <a:t>CSR</a:t>
            </a:r>
            <a:r>
              <a:rPr lang="zh-TW" altLang="en-US" sz="3200" b="1" dirty="0" smtClean="0"/>
              <a:t>）</a:t>
            </a:r>
            <a:r>
              <a:rPr lang="en-US" altLang="zh-TW" sz="4000" dirty="0" smtClean="0"/>
              <a:t> </a:t>
            </a:r>
            <a:r>
              <a:rPr lang="en-US" altLang="zh-TW" sz="3200" b="1" dirty="0" smtClean="0"/>
              <a:t>2/3</a:t>
            </a:r>
            <a:endParaRPr lang="en-US" altLang="zh-TW" sz="3200" b="1" dirty="0"/>
          </a:p>
        </p:txBody>
      </p:sp>
      <p:pic>
        <p:nvPicPr>
          <p:cNvPr id="16405" name="Picture 21" descr="C:\Users\NO38\Desktop\MA372管理學\高解析\圖04-02.jpg"/>
          <p:cNvPicPr>
            <a:picLocks noChangeAspect="1" noChangeArrowheads="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323143" y="1700808"/>
            <a:ext cx="84977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457200" y="274638"/>
            <a:ext cx="8229600" cy="1143000"/>
          </a:xfrm>
        </p:spPr>
        <p:txBody>
          <a:bodyPr/>
          <a:lstStyle/>
          <a:p>
            <a:r>
              <a:rPr lang="zh-TW" altLang="en-US" sz="4000" b="1" dirty="0"/>
              <a:t>企業社會責任</a:t>
            </a:r>
            <a:br>
              <a:rPr lang="zh-TW" altLang="en-US" sz="4000" b="1" dirty="0"/>
            </a:br>
            <a:r>
              <a:rPr lang="zh-TW" altLang="en-US" sz="3200" b="1" dirty="0" smtClean="0"/>
              <a:t>（</a:t>
            </a:r>
            <a:r>
              <a:rPr lang="en-US" altLang="zh-TW" sz="3200" b="1" dirty="0" smtClean="0"/>
              <a:t>corporate </a:t>
            </a:r>
            <a:r>
              <a:rPr lang="en-US" altLang="zh-TW" sz="3200" b="1" dirty="0"/>
              <a:t>social </a:t>
            </a:r>
            <a:r>
              <a:rPr lang="en-US" altLang="zh-TW" sz="3200" b="1" dirty="0" smtClean="0"/>
              <a:t>responsibility</a:t>
            </a:r>
            <a:r>
              <a:rPr lang="zh-TW" altLang="en-US" sz="3200" b="1" dirty="0" smtClean="0"/>
              <a:t>；</a:t>
            </a:r>
            <a:r>
              <a:rPr lang="en-US" altLang="zh-TW" sz="3200" b="1" dirty="0" smtClean="0"/>
              <a:t>CSR</a:t>
            </a:r>
            <a:r>
              <a:rPr lang="zh-TW" altLang="en-US" sz="3200" b="1" dirty="0" smtClean="0"/>
              <a:t>）</a:t>
            </a:r>
            <a:r>
              <a:rPr lang="en-US" altLang="zh-TW" sz="4000" dirty="0" smtClean="0"/>
              <a:t> </a:t>
            </a:r>
            <a:r>
              <a:rPr lang="en-US" altLang="zh-TW" sz="3200" b="1" dirty="0" smtClean="0"/>
              <a:t>3/3</a:t>
            </a:r>
            <a:endParaRPr lang="en-US" altLang="zh-TW" sz="3200" b="1" dirty="0"/>
          </a:p>
        </p:txBody>
      </p:sp>
      <p:grpSp>
        <p:nvGrpSpPr>
          <p:cNvPr id="2" name="群組 1"/>
          <p:cNvGrpSpPr/>
          <p:nvPr/>
        </p:nvGrpSpPr>
        <p:grpSpPr>
          <a:xfrm>
            <a:off x="1367891" y="1412776"/>
            <a:ext cx="6408218" cy="4653147"/>
            <a:chOff x="611560" y="1412776"/>
            <a:chExt cx="6408218" cy="4653147"/>
          </a:xfrm>
        </p:grpSpPr>
        <p:pic>
          <p:nvPicPr>
            <p:cNvPr id="17425" name="Picture 17" descr="C:\Users\NO38\Desktop\MA372管理學\高解析\圖04-03.jpg"/>
            <p:cNvPicPr>
              <a:picLocks noChangeAspect="1" noChangeArrowheads="1"/>
            </p:cNvPicPr>
            <p:nvPr/>
          </p:nvPicPr>
          <p:blipFill rotWithShape="1">
            <a:blip r:embed="rId2">
              <a:clrChange>
                <a:clrFrom>
                  <a:srgbClr val="EFEFEF"/>
                </a:clrFrom>
                <a:clrTo>
                  <a:srgbClr val="EFEFEF">
                    <a:alpha val="0"/>
                  </a:srgbClr>
                </a:clrTo>
              </a:clrChange>
              <a:extLst>
                <a:ext uri="{28A0092B-C50C-407E-A947-70E740481C1C}">
                  <a14:useLocalDpi xmlns:a14="http://schemas.microsoft.com/office/drawing/2010/main" val="0"/>
                </a:ext>
              </a:extLst>
            </a:blip>
            <a:srcRect t="88524" r="19098"/>
            <a:stretch/>
          </p:blipFill>
          <p:spPr bwMode="auto">
            <a:xfrm>
              <a:off x="611560" y="5556738"/>
              <a:ext cx="6408218" cy="5091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7" descr="C:\Users\NO38\Desktop\MA372管理學\高解析\圖04-03.jpg"/>
            <p:cNvPicPr>
              <a:picLocks noChangeAspect="1" noChangeArrowheads="1"/>
            </p:cNvPicPr>
            <p:nvPr/>
          </p:nvPicPr>
          <p:blipFill rotWithShape="1">
            <a:blip r:embed="rId2">
              <a:clrChange>
                <a:clrFrom>
                  <a:srgbClr val="EFEFEF"/>
                </a:clrFrom>
                <a:clrTo>
                  <a:srgbClr val="EFEFEF">
                    <a:alpha val="0"/>
                  </a:srgbClr>
                </a:clrTo>
              </a:clrChange>
              <a:extLst>
                <a:ext uri="{28A0092B-C50C-407E-A947-70E740481C1C}">
                  <a14:useLocalDpi xmlns:a14="http://schemas.microsoft.com/office/drawing/2010/main" val="0"/>
                </a:ext>
              </a:extLst>
            </a:blip>
            <a:srcRect l="23971" r="26656" b="13001"/>
            <a:stretch/>
          </p:blipFill>
          <p:spPr bwMode="auto">
            <a:xfrm>
              <a:off x="1736546" y="1412776"/>
              <a:ext cx="4158247" cy="410445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TW" altLang="en-US" b="1"/>
              <a:t>利害關係人利益的重要性</a:t>
            </a:r>
            <a:r>
              <a:rPr lang="zh-TW" altLang="en-US"/>
              <a:t> </a:t>
            </a:r>
          </a:p>
        </p:txBody>
      </p:sp>
      <p:pic>
        <p:nvPicPr>
          <p:cNvPr id="18450" name="Picture 18" descr="C:\Users\NO38\Desktop\MA372管理學\高解析\圖04-04.jpg"/>
          <p:cNvPicPr>
            <a:picLocks noChangeAspect="1" noChangeArrowheads="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899592" y="1117016"/>
            <a:ext cx="7128792" cy="49550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zh-TW" altLang="en-US" b="1"/>
              <a:t>隨堂練習</a:t>
            </a:r>
            <a:r>
              <a:rPr lang="en-US" altLang="zh-TW" b="1"/>
              <a:t>4-2</a:t>
            </a:r>
            <a:endParaRPr lang="en-US" altLang="zh-TW"/>
          </a:p>
        </p:txBody>
      </p:sp>
      <p:sp>
        <p:nvSpPr>
          <p:cNvPr id="19459" name="Rectangle 3"/>
          <p:cNvSpPr>
            <a:spLocks noGrp="1" noChangeArrowheads="1"/>
          </p:cNvSpPr>
          <p:nvPr>
            <p:ph type="body" idx="1"/>
          </p:nvPr>
        </p:nvSpPr>
        <p:spPr/>
        <p:txBody>
          <a:bodyPr/>
          <a:lstStyle/>
          <a:p>
            <a:pPr marL="0" indent="0">
              <a:buFontTx/>
              <a:buNone/>
            </a:pPr>
            <a:r>
              <a:rPr lang="zh-TW" altLang="en-US" dirty="0"/>
              <a:t>哈佛大學教授</a:t>
            </a:r>
            <a:r>
              <a:rPr lang="en-US" altLang="zh-TW" dirty="0"/>
              <a:t>James L. </a:t>
            </a:r>
            <a:r>
              <a:rPr lang="en-US" altLang="zh-TW" dirty="0" err="1"/>
              <a:t>Heskett</a:t>
            </a:r>
            <a:r>
              <a:rPr lang="zh-TW" altLang="en-US" dirty="0"/>
              <a:t>等人發展出著名的服務利潤</a:t>
            </a:r>
            <a:r>
              <a:rPr lang="zh-TW" altLang="en-US" dirty="0" smtClean="0"/>
              <a:t>鏈（</a:t>
            </a:r>
            <a:r>
              <a:rPr lang="en-US" altLang="zh-TW" dirty="0" smtClean="0"/>
              <a:t>service </a:t>
            </a:r>
            <a:r>
              <a:rPr lang="en-US" altLang="zh-TW" dirty="0"/>
              <a:t>profit </a:t>
            </a:r>
            <a:r>
              <a:rPr lang="en-US" altLang="zh-TW" dirty="0" smtClean="0"/>
              <a:t>chain</a:t>
            </a:r>
            <a:r>
              <a:rPr lang="zh-TW" altLang="en-US" dirty="0" smtClean="0"/>
              <a:t>）模式</a:t>
            </a:r>
            <a:r>
              <a:rPr lang="zh-TW" altLang="en-US" dirty="0"/>
              <a:t>，簡單的說就是「有滿意與忠誠的員工才有滿意與忠誠</a:t>
            </a:r>
            <a:r>
              <a:rPr lang="zh-TW" altLang="en-US" dirty="0" smtClean="0"/>
              <a:t>的顧客</a:t>
            </a:r>
            <a:r>
              <a:rPr lang="zh-TW" altLang="en-US" dirty="0"/>
              <a:t>，有滿意與忠誠的顧客才有公司的獲利與成長」。試根據圖</a:t>
            </a:r>
            <a:r>
              <a:rPr lang="en-US" altLang="zh-TW" dirty="0"/>
              <a:t>4-4</a:t>
            </a:r>
            <a:r>
              <a:rPr lang="zh-TW" altLang="en-US" dirty="0"/>
              <a:t>的觀念架構找出支持服務利潤鏈模式的理由。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zh-TW" altLang="en-US" b="1"/>
              <a:t>企業的四種因應策略</a:t>
            </a:r>
            <a:r>
              <a:rPr lang="zh-TW" altLang="en-US"/>
              <a:t> </a:t>
            </a:r>
          </a:p>
        </p:txBody>
      </p:sp>
      <p:grpSp>
        <p:nvGrpSpPr>
          <p:cNvPr id="2" name="群組 1"/>
          <p:cNvGrpSpPr/>
          <p:nvPr/>
        </p:nvGrpSpPr>
        <p:grpSpPr>
          <a:xfrm>
            <a:off x="386572" y="1340768"/>
            <a:ext cx="8454561" cy="4274976"/>
            <a:chOff x="386572" y="1340768"/>
            <a:chExt cx="8454561" cy="4274976"/>
          </a:xfrm>
        </p:grpSpPr>
        <p:pic>
          <p:nvPicPr>
            <p:cNvPr id="22545" name="Picture 17" descr="C:\Users\NO38\Desktop\MA372管理學\高解析\圖04-05.jpg"/>
            <p:cNvPicPr>
              <a:picLocks noChangeAspect="1" noChangeArrowheads="1"/>
            </p:cNvPicPr>
            <p:nvPr/>
          </p:nvPicPr>
          <p:blipFill rotWithShape="1">
            <a:blip r:embed="rId2">
              <a:clrChange>
                <a:clrFrom>
                  <a:srgbClr val="EFEFEF"/>
                </a:clrFrom>
                <a:clrTo>
                  <a:srgbClr val="EFEFEF">
                    <a:alpha val="0"/>
                  </a:srgbClr>
                </a:clrTo>
              </a:clrChange>
              <a:extLst>
                <a:ext uri="{28A0092B-C50C-407E-A947-70E740481C1C}">
                  <a14:useLocalDpi xmlns:a14="http://schemas.microsoft.com/office/drawing/2010/main" val="0"/>
                </a:ext>
              </a:extLst>
            </a:blip>
            <a:srcRect t="85420"/>
            <a:stretch/>
          </p:blipFill>
          <p:spPr bwMode="auto">
            <a:xfrm>
              <a:off x="386572" y="5064369"/>
              <a:ext cx="8454561" cy="5513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7" descr="C:\Users\NO38\Desktop\MA372管理學\高解析\圖04-05.jpg"/>
            <p:cNvPicPr>
              <a:picLocks noChangeAspect="1" noChangeArrowheads="1"/>
            </p:cNvPicPr>
            <p:nvPr/>
          </p:nvPicPr>
          <p:blipFill rotWithShape="1">
            <a:blip r:embed="rId2">
              <a:clrChange>
                <a:clrFrom>
                  <a:srgbClr val="EFEFEF"/>
                </a:clrFrom>
                <a:clrTo>
                  <a:srgbClr val="EFEFEF">
                    <a:alpha val="0"/>
                  </a:srgbClr>
                </a:clrTo>
              </a:clrChange>
              <a:extLst>
                <a:ext uri="{28A0092B-C50C-407E-A947-70E740481C1C}">
                  <a14:useLocalDpi xmlns:a14="http://schemas.microsoft.com/office/drawing/2010/main" val="0"/>
                </a:ext>
              </a:extLst>
            </a:blip>
            <a:srcRect l="8139" r="10496" b="16830"/>
            <a:stretch/>
          </p:blipFill>
          <p:spPr bwMode="auto">
            <a:xfrm>
              <a:off x="541713" y="1340768"/>
              <a:ext cx="8144278" cy="372360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TW" altLang="en-US" b="1"/>
              <a:t>本章學習目標</a:t>
            </a:r>
          </a:p>
        </p:txBody>
      </p:sp>
      <p:graphicFrame>
        <p:nvGraphicFramePr>
          <p:cNvPr id="2" name="資料庫圖表 1"/>
          <p:cNvGraphicFramePr/>
          <p:nvPr>
            <p:extLst>
              <p:ext uri="{D42A27DB-BD31-4B8C-83A1-F6EECF244321}">
                <p14:modId xmlns:p14="http://schemas.microsoft.com/office/powerpoint/2010/main" val="361282750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字方塊 5"/>
          <p:cNvSpPr txBox="1"/>
          <p:nvPr/>
        </p:nvSpPr>
        <p:spPr>
          <a:xfrm>
            <a:off x="685237" y="1901007"/>
            <a:ext cx="583814" cy="523220"/>
          </a:xfrm>
          <a:prstGeom prst="rect">
            <a:avLst/>
          </a:prstGeom>
          <a:noFill/>
        </p:spPr>
        <p:txBody>
          <a:bodyPr wrap="none" rtlCol="0">
            <a:spAutoFit/>
          </a:bodyPr>
          <a:lstStyle/>
          <a:p>
            <a:r>
              <a:rPr lang="en-US" altLang="zh-TW" sz="2800" dirty="0"/>
              <a:t>1. </a:t>
            </a:r>
          </a:p>
        </p:txBody>
      </p:sp>
      <p:sp>
        <p:nvSpPr>
          <p:cNvPr id="7" name="文字方塊 6"/>
          <p:cNvSpPr txBox="1"/>
          <p:nvPr/>
        </p:nvSpPr>
        <p:spPr>
          <a:xfrm>
            <a:off x="1075082" y="2731336"/>
            <a:ext cx="583814" cy="523220"/>
          </a:xfrm>
          <a:prstGeom prst="rect">
            <a:avLst/>
          </a:prstGeom>
          <a:noFill/>
        </p:spPr>
        <p:txBody>
          <a:bodyPr wrap="none" rtlCol="0">
            <a:spAutoFit/>
          </a:bodyPr>
          <a:lstStyle/>
          <a:p>
            <a:r>
              <a:rPr lang="en-US" altLang="zh-TW" sz="2800" dirty="0" smtClean="0"/>
              <a:t>2. </a:t>
            </a:r>
            <a:endParaRPr lang="en-US" altLang="zh-TW" sz="2800" dirty="0"/>
          </a:p>
        </p:txBody>
      </p:sp>
      <p:sp>
        <p:nvSpPr>
          <p:cNvPr id="8" name="文字方塊 7"/>
          <p:cNvSpPr txBox="1"/>
          <p:nvPr/>
        </p:nvSpPr>
        <p:spPr>
          <a:xfrm>
            <a:off x="1187623" y="3600440"/>
            <a:ext cx="583814" cy="523220"/>
          </a:xfrm>
          <a:prstGeom prst="rect">
            <a:avLst/>
          </a:prstGeom>
          <a:noFill/>
        </p:spPr>
        <p:txBody>
          <a:bodyPr wrap="none" rtlCol="0">
            <a:spAutoFit/>
          </a:bodyPr>
          <a:lstStyle/>
          <a:p>
            <a:r>
              <a:rPr lang="en-US" altLang="zh-TW" sz="2800" dirty="0" smtClean="0"/>
              <a:t>3. </a:t>
            </a:r>
            <a:endParaRPr lang="en-US" altLang="zh-TW" sz="2800" dirty="0"/>
          </a:p>
        </p:txBody>
      </p:sp>
      <p:sp>
        <p:nvSpPr>
          <p:cNvPr id="9" name="文字方塊 8"/>
          <p:cNvSpPr txBox="1"/>
          <p:nvPr/>
        </p:nvSpPr>
        <p:spPr>
          <a:xfrm>
            <a:off x="1050997" y="4425672"/>
            <a:ext cx="583814" cy="523220"/>
          </a:xfrm>
          <a:prstGeom prst="rect">
            <a:avLst/>
          </a:prstGeom>
          <a:noFill/>
        </p:spPr>
        <p:txBody>
          <a:bodyPr wrap="none" rtlCol="0">
            <a:spAutoFit/>
          </a:bodyPr>
          <a:lstStyle/>
          <a:p>
            <a:r>
              <a:rPr lang="en-US" altLang="zh-TW" sz="2800" dirty="0" smtClean="0"/>
              <a:t>4. </a:t>
            </a:r>
            <a:endParaRPr lang="en-US" altLang="zh-TW" sz="2800" dirty="0"/>
          </a:p>
        </p:txBody>
      </p:sp>
      <p:sp>
        <p:nvSpPr>
          <p:cNvPr id="10" name="文字方塊 9"/>
          <p:cNvSpPr txBox="1"/>
          <p:nvPr/>
        </p:nvSpPr>
        <p:spPr>
          <a:xfrm>
            <a:off x="648971" y="5301208"/>
            <a:ext cx="583814" cy="523220"/>
          </a:xfrm>
          <a:prstGeom prst="rect">
            <a:avLst/>
          </a:prstGeom>
          <a:noFill/>
        </p:spPr>
        <p:txBody>
          <a:bodyPr wrap="none" rtlCol="0">
            <a:spAutoFit/>
          </a:bodyPr>
          <a:lstStyle/>
          <a:p>
            <a:r>
              <a:rPr lang="en-US" altLang="zh-TW" sz="2800" dirty="0" smtClean="0"/>
              <a:t>5. </a:t>
            </a:r>
            <a:endParaRPr lang="en-US" altLang="zh-TW"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zh-TW" altLang="en-US" b="1"/>
              <a:t>隨堂練習</a:t>
            </a:r>
            <a:r>
              <a:rPr lang="en-US" altLang="zh-TW" b="1"/>
              <a:t>4-3</a:t>
            </a:r>
          </a:p>
        </p:txBody>
      </p:sp>
      <p:sp>
        <p:nvSpPr>
          <p:cNvPr id="23555" name="Rectangle 3"/>
          <p:cNvSpPr>
            <a:spLocks noGrp="1" noChangeArrowheads="1"/>
          </p:cNvSpPr>
          <p:nvPr>
            <p:ph type="body" idx="1"/>
          </p:nvPr>
        </p:nvSpPr>
        <p:spPr/>
        <p:txBody>
          <a:bodyPr/>
          <a:lstStyle/>
          <a:p>
            <a:pPr marL="0" indent="0">
              <a:buFontTx/>
              <a:buNone/>
            </a:pPr>
            <a:r>
              <a:rPr lang="zh-TW" altLang="en-US" dirty="0">
                <a:latin typeface="Times New Roman" pitchFamily="18" charset="0"/>
              </a:rPr>
              <a:t>經濟學大師</a:t>
            </a:r>
            <a:r>
              <a:rPr lang="en-US" altLang="zh-TW" dirty="0">
                <a:latin typeface="Times New Roman" pitchFamily="18" charset="0"/>
              </a:rPr>
              <a:t>Milton Friedman</a:t>
            </a:r>
            <a:r>
              <a:rPr lang="zh-TW" altLang="en-US" dirty="0">
                <a:latin typeface="Times New Roman" pitchFamily="18" charset="0"/>
              </a:rPr>
              <a:t>主張企業應該在遵守遊戲規則的前提下尋求利潤最大化，但行銷大師</a:t>
            </a:r>
            <a:r>
              <a:rPr lang="en-US" altLang="zh-TW" dirty="0">
                <a:latin typeface="Times New Roman" pitchFamily="18" charset="0"/>
              </a:rPr>
              <a:t>Philip Kotler</a:t>
            </a:r>
            <a:r>
              <a:rPr lang="zh-TW" altLang="en-US" dirty="0">
                <a:latin typeface="Times New Roman" pitchFamily="18" charset="0"/>
              </a:rPr>
              <a:t>則認為企業做公益可以讓社會和公司都獲益。若您認同他們的主張，則分別應該以何種策略來履行社會責任？分別應該履行哪些層面的社會責任？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zh-TW" altLang="en-US" sz="4000" b="1" dirty="0"/>
              <a:t>管理現場</a:t>
            </a:r>
            <a:r>
              <a:rPr lang="en-US" altLang="zh-TW" sz="4000" b="1" dirty="0"/>
              <a:t>4-2 </a:t>
            </a:r>
            <a:br>
              <a:rPr lang="en-US" altLang="zh-TW" sz="4000" b="1" dirty="0"/>
            </a:br>
            <a:r>
              <a:rPr lang="zh-TW" altLang="en-US" sz="4000" b="1" dirty="0"/>
              <a:t>為善要讓人知！</a:t>
            </a:r>
            <a:r>
              <a:rPr lang="zh-TW" altLang="en-US" sz="4000" dirty="0"/>
              <a:t> </a:t>
            </a:r>
          </a:p>
        </p:txBody>
      </p:sp>
      <p:sp>
        <p:nvSpPr>
          <p:cNvPr id="38916" name="Rectangle 4"/>
          <p:cNvSpPr>
            <a:spLocks noChangeArrowheads="1"/>
          </p:cNvSpPr>
          <p:nvPr/>
        </p:nvSpPr>
        <p:spPr bwMode="auto">
          <a:xfrm>
            <a:off x="539750" y="5445224"/>
            <a:ext cx="82296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fontAlgn="base">
              <a:spcBef>
                <a:spcPct val="20000"/>
              </a:spcBef>
              <a:spcAft>
                <a:spcPct val="0"/>
              </a:spcAft>
              <a:buChar char="»"/>
              <a:defRPr kumimoji="1" sz="2000">
                <a:solidFill>
                  <a:schemeClr val="tx1"/>
                </a:solidFill>
                <a:latin typeface="Arial" charset="0"/>
                <a:ea typeface="新細明體" pitchFamily="18" charset="-120"/>
              </a:defRPr>
            </a:lvl6pPr>
            <a:lvl7pPr marL="2971800" indent="-228600" fontAlgn="base">
              <a:spcBef>
                <a:spcPct val="20000"/>
              </a:spcBef>
              <a:spcAft>
                <a:spcPct val="0"/>
              </a:spcAft>
              <a:buChar char="»"/>
              <a:defRPr kumimoji="1" sz="2000">
                <a:solidFill>
                  <a:schemeClr val="tx1"/>
                </a:solidFill>
                <a:latin typeface="Arial" charset="0"/>
                <a:ea typeface="新細明體" pitchFamily="18" charset="-120"/>
              </a:defRPr>
            </a:lvl7pPr>
            <a:lvl8pPr marL="3429000" indent="-228600" fontAlgn="base">
              <a:spcBef>
                <a:spcPct val="20000"/>
              </a:spcBef>
              <a:spcAft>
                <a:spcPct val="0"/>
              </a:spcAft>
              <a:buChar char="»"/>
              <a:defRPr kumimoji="1" sz="2000">
                <a:solidFill>
                  <a:schemeClr val="tx1"/>
                </a:solidFill>
                <a:latin typeface="Arial" charset="0"/>
                <a:ea typeface="新細明體" pitchFamily="18" charset="-120"/>
              </a:defRPr>
            </a:lvl8pPr>
            <a:lvl9pPr marL="3886200" indent="-228600" fontAlgn="base">
              <a:spcBef>
                <a:spcPct val="20000"/>
              </a:spcBef>
              <a:spcAft>
                <a:spcPct val="0"/>
              </a:spcAft>
              <a:buChar char="»"/>
              <a:defRPr kumimoji="1" sz="2000">
                <a:solidFill>
                  <a:schemeClr val="tx1"/>
                </a:solidFill>
                <a:latin typeface="Arial" charset="0"/>
                <a:ea typeface="新細明體" pitchFamily="18" charset="-120"/>
              </a:defRPr>
            </a:lvl9pPr>
          </a:lstStyle>
          <a:p>
            <a:pPr algn="just">
              <a:buFontTx/>
              <a:buNone/>
            </a:pPr>
            <a:r>
              <a:rPr lang="zh-TW" altLang="en-US" sz="2800" dirty="0"/>
              <a:t>履行社會責任可以利人利己的前提是為善要讓人知</a:t>
            </a:r>
          </a:p>
        </p:txBody>
      </p:sp>
      <p:pic>
        <p:nvPicPr>
          <p:cNvPr id="2050" name="Picture 2" descr="C:\Users\NO38\Desktop\MA372管理學\漫畫圖檔\頁面擷取自-150812_管理學：餐旅服務業的加值應用_高清-23.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376" y="1832249"/>
            <a:ext cx="8383974" cy="33711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zh-TW" altLang="en-US" b="1">
                <a:solidFill>
                  <a:srgbClr val="0066FF"/>
                </a:solidFill>
              </a:rPr>
              <a:t>補充資料</a:t>
            </a:r>
            <a:r>
              <a:rPr lang="zh-TW" altLang="en-US"/>
              <a:t> </a:t>
            </a:r>
          </a:p>
        </p:txBody>
      </p:sp>
      <p:grpSp>
        <p:nvGrpSpPr>
          <p:cNvPr id="24591" name="Group 15"/>
          <p:cNvGrpSpPr>
            <a:grpSpLocks/>
          </p:cNvGrpSpPr>
          <p:nvPr/>
        </p:nvGrpSpPr>
        <p:grpSpPr bwMode="auto">
          <a:xfrm>
            <a:off x="467246" y="1628800"/>
            <a:ext cx="8159751" cy="4103688"/>
            <a:chOff x="340" y="935"/>
            <a:chExt cx="5140" cy="2585"/>
          </a:xfrm>
        </p:grpSpPr>
        <p:sp>
          <p:nvSpPr>
            <p:cNvPr id="24582" name="Text Box 6"/>
            <p:cNvSpPr txBox="1">
              <a:spLocks noChangeArrowheads="1"/>
            </p:cNvSpPr>
            <p:nvPr/>
          </p:nvSpPr>
          <p:spPr bwMode="auto">
            <a:xfrm>
              <a:off x="1372" y="1071"/>
              <a:ext cx="659" cy="713"/>
            </a:xfrm>
            <a:prstGeom prst="rect">
              <a:avLst/>
            </a:prstGeom>
            <a:solidFill>
              <a:srgbClr val="FFFFFF"/>
            </a:solidFill>
            <a:ln w="9525">
              <a:solidFill>
                <a:srgbClr val="000000"/>
              </a:solidFill>
              <a:miter lim="800000"/>
              <a:headEnd/>
              <a:tailEnd/>
            </a:ln>
          </p:spPr>
          <p:txBody>
            <a:bodyPr/>
            <a:lstStyle/>
            <a:p>
              <a:pPr algn="ctr"/>
              <a:r>
                <a:rPr lang="zh-TW" altLang="en-US" sz="2800">
                  <a:latin typeface="Times New Roman" pitchFamily="18" charset="0"/>
                </a:rPr>
                <a:t>社會績效</a:t>
              </a:r>
              <a:endParaRPr lang="zh-TW" altLang="en-US" sz="2800"/>
            </a:p>
          </p:txBody>
        </p:sp>
        <p:sp>
          <p:nvSpPr>
            <p:cNvPr id="24583" name="Text Box 7"/>
            <p:cNvSpPr txBox="1">
              <a:spLocks noChangeArrowheads="1"/>
            </p:cNvSpPr>
            <p:nvPr/>
          </p:nvSpPr>
          <p:spPr bwMode="auto">
            <a:xfrm>
              <a:off x="3807" y="1071"/>
              <a:ext cx="717" cy="713"/>
            </a:xfrm>
            <a:prstGeom prst="rect">
              <a:avLst/>
            </a:prstGeom>
            <a:solidFill>
              <a:srgbClr val="FFFFFF"/>
            </a:solidFill>
            <a:ln w="9525">
              <a:solidFill>
                <a:srgbClr val="000000"/>
              </a:solidFill>
              <a:miter lim="800000"/>
              <a:headEnd/>
              <a:tailEnd/>
            </a:ln>
          </p:spPr>
          <p:txBody>
            <a:bodyPr/>
            <a:lstStyle/>
            <a:p>
              <a:pPr algn="ctr"/>
              <a:r>
                <a:rPr lang="zh-TW" altLang="en-US" sz="2800" dirty="0">
                  <a:latin typeface="Times New Roman" pitchFamily="18" charset="0"/>
                </a:rPr>
                <a:t>財務績效</a:t>
              </a:r>
              <a:endParaRPr lang="zh-TW" altLang="en-US" sz="2800" dirty="0"/>
            </a:p>
          </p:txBody>
        </p:sp>
        <p:sp>
          <p:nvSpPr>
            <p:cNvPr id="24584" name="Line 8"/>
            <p:cNvSpPr>
              <a:spLocks noChangeShapeType="1"/>
            </p:cNvSpPr>
            <p:nvPr/>
          </p:nvSpPr>
          <p:spPr bwMode="auto">
            <a:xfrm>
              <a:off x="2089" y="1499"/>
              <a:ext cx="1718"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4585" name="Text Box 9"/>
            <p:cNvSpPr txBox="1">
              <a:spLocks noChangeArrowheads="1"/>
            </p:cNvSpPr>
            <p:nvPr/>
          </p:nvSpPr>
          <p:spPr bwMode="auto">
            <a:xfrm>
              <a:off x="2519" y="935"/>
              <a:ext cx="1002" cy="56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0" rIns="54000"/>
            <a:lstStyle/>
            <a:p>
              <a:pPr algn="ctr"/>
              <a:r>
                <a:rPr lang="zh-TW" altLang="en-US" sz="2800" dirty="0">
                  <a:latin typeface="Times New Roman" pitchFamily="18" charset="0"/>
                </a:rPr>
                <a:t>研究顯示正向關聯</a:t>
              </a:r>
              <a:endParaRPr lang="zh-TW" altLang="en-US" sz="2800" dirty="0"/>
            </a:p>
          </p:txBody>
        </p:sp>
        <p:sp>
          <p:nvSpPr>
            <p:cNvPr id="24586" name="Text Box 10"/>
            <p:cNvSpPr txBox="1">
              <a:spLocks noChangeArrowheads="1"/>
            </p:cNvSpPr>
            <p:nvPr/>
          </p:nvSpPr>
          <p:spPr bwMode="auto">
            <a:xfrm>
              <a:off x="3807" y="2400"/>
              <a:ext cx="1673" cy="11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lstStyle/>
            <a:p>
              <a:pPr algn="ctr"/>
              <a:r>
                <a:rPr lang="zh-TW" altLang="en-US" sz="2800" dirty="0">
                  <a:latin typeface="Times New Roman" pitchFamily="18" charset="0"/>
                </a:rPr>
                <a:t>財務績效影響社會績效：績效良好因而有能力積極履行社會責任</a:t>
              </a:r>
              <a:endParaRPr lang="zh-TW" altLang="en-US" sz="2800" dirty="0"/>
            </a:p>
          </p:txBody>
        </p:sp>
        <p:sp>
          <p:nvSpPr>
            <p:cNvPr id="24587" name="Text Box 11"/>
            <p:cNvSpPr txBox="1">
              <a:spLocks noChangeArrowheads="1"/>
            </p:cNvSpPr>
            <p:nvPr/>
          </p:nvSpPr>
          <p:spPr bwMode="auto">
            <a:xfrm>
              <a:off x="340" y="2355"/>
              <a:ext cx="1749" cy="11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lstStyle/>
            <a:p>
              <a:pPr algn="ctr"/>
              <a:r>
                <a:rPr lang="zh-TW" altLang="en-US" sz="2800" dirty="0">
                  <a:latin typeface="Times New Roman" pitchFamily="18" charset="0"/>
                </a:rPr>
                <a:t>社會績效影響財務績效：獲得社會接納認同因此財務績效提升</a:t>
              </a:r>
              <a:endParaRPr lang="zh-TW" altLang="en-US" sz="2800" dirty="0"/>
            </a:p>
          </p:txBody>
        </p:sp>
        <p:sp>
          <p:nvSpPr>
            <p:cNvPr id="24588" name="Line 12"/>
            <p:cNvSpPr>
              <a:spLocks noChangeShapeType="1"/>
            </p:cNvSpPr>
            <p:nvPr/>
          </p:nvSpPr>
          <p:spPr bwMode="auto">
            <a:xfrm flipH="1">
              <a:off x="2089" y="1642"/>
              <a:ext cx="716" cy="7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4589" name="Line 13"/>
            <p:cNvSpPr>
              <a:spLocks noChangeShapeType="1"/>
            </p:cNvSpPr>
            <p:nvPr/>
          </p:nvSpPr>
          <p:spPr bwMode="auto">
            <a:xfrm>
              <a:off x="3092" y="1642"/>
              <a:ext cx="715" cy="7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zh-TW" altLang="en-US" b="1"/>
              <a:t>企業倫理</a:t>
            </a:r>
            <a:r>
              <a:rPr lang="zh-TW" altLang="en-US"/>
              <a:t> </a:t>
            </a:r>
          </a:p>
        </p:txBody>
      </p:sp>
      <p:sp>
        <p:nvSpPr>
          <p:cNvPr id="26627" name="Rectangle 3"/>
          <p:cNvSpPr>
            <a:spLocks noGrp="1" noChangeArrowheads="1"/>
          </p:cNvSpPr>
          <p:nvPr>
            <p:ph type="body" idx="1"/>
          </p:nvPr>
        </p:nvSpPr>
        <p:spPr>
          <a:xfrm>
            <a:off x="395536" y="1600200"/>
            <a:ext cx="8363272" cy="4525963"/>
          </a:xfrm>
        </p:spPr>
        <p:txBody>
          <a:bodyPr/>
          <a:lstStyle/>
          <a:p>
            <a:endParaRPr lang="en-US" altLang="zh-TW" dirty="0" smtClean="0"/>
          </a:p>
          <a:p>
            <a:pPr marL="0" indent="0">
              <a:buNone/>
            </a:pPr>
            <a:endParaRPr lang="en-US" altLang="zh-TW" dirty="0" smtClean="0"/>
          </a:p>
          <a:p>
            <a:endParaRPr lang="en-US" altLang="zh-TW" dirty="0" smtClean="0"/>
          </a:p>
          <a:p>
            <a:endParaRPr lang="en-US" altLang="zh-TW" sz="2800" dirty="0" smtClean="0"/>
          </a:p>
          <a:p>
            <a:r>
              <a:rPr lang="zh-TW" altLang="en-US" sz="2800" dirty="0" smtClean="0"/>
              <a:t>倫理</a:t>
            </a:r>
            <a:r>
              <a:rPr lang="zh-TW" altLang="en-US" sz="2800" dirty="0"/>
              <a:t>與</a:t>
            </a:r>
            <a:r>
              <a:rPr lang="zh-TW" altLang="en-US" sz="2800" dirty="0" smtClean="0"/>
              <a:t>道德（</a:t>
            </a:r>
            <a:r>
              <a:rPr lang="en-US" altLang="zh-TW" sz="2800" dirty="0" smtClean="0"/>
              <a:t>moral</a:t>
            </a:r>
            <a:r>
              <a:rPr lang="zh-TW" altLang="en-US" sz="2800" dirty="0" smtClean="0"/>
              <a:t>）可以</a:t>
            </a:r>
            <a:r>
              <a:rPr lang="zh-TW" altLang="en-US" sz="2800" dirty="0"/>
              <a:t>通用，但道德通常是指由價值觀或無形社會規範所界定出來的正確或錯誤行為，而倫理則是在道德層面之外，另行涵蓋了社會上的各種明文規定，尤其是法律和其他規章制度 </a:t>
            </a:r>
          </a:p>
        </p:txBody>
      </p:sp>
      <p:graphicFrame>
        <p:nvGraphicFramePr>
          <p:cNvPr id="3" name="資料庫圖表 2"/>
          <p:cNvGraphicFramePr/>
          <p:nvPr>
            <p:extLst>
              <p:ext uri="{D42A27DB-BD31-4B8C-83A1-F6EECF244321}">
                <p14:modId xmlns:p14="http://schemas.microsoft.com/office/powerpoint/2010/main" val="1638763492"/>
              </p:ext>
            </p:extLst>
          </p:nvPr>
        </p:nvGraphicFramePr>
        <p:xfrm>
          <a:off x="683568" y="1484784"/>
          <a:ext cx="7713960" cy="2160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zh-TW" altLang="en-US"/>
              <a:t>法律、道德、與倫理三者的關係 </a:t>
            </a:r>
          </a:p>
        </p:txBody>
      </p:sp>
      <p:grpSp>
        <p:nvGrpSpPr>
          <p:cNvPr id="2" name="群組 1"/>
          <p:cNvGrpSpPr/>
          <p:nvPr/>
        </p:nvGrpSpPr>
        <p:grpSpPr>
          <a:xfrm>
            <a:off x="741335" y="1365578"/>
            <a:ext cx="7661330" cy="4496683"/>
            <a:chOff x="971600" y="1492897"/>
            <a:chExt cx="7661330" cy="4496683"/>
          </a:xfrm>
        </p:grpSpPr>
        <p:pic>
          <p:nvPicPr>
            <p:cNvPr id="27666" name="Picture 18" descr="C:\Users\NO38\Desktop\MA372管理學\高解析\圖04-06.jpg"/>
            <p:cNvPicPr>
              <a:picLocks noChangeAspect="1" noChangeArrowheads="1"/>
            </p:cNvPicPr>
            <p:nvPr/>
          </p:nvPicPr>
          <p:blipFill rotWithShape="1">
            <a:blip r:embed="rId2">
              <a:clrChange>
                <a:clrFrom>
                  <a:srgbClr val="EFEFEF"/>
                </a:clrFrom>
                <a:clrTo>
                  <a:srgbClr val="EFEFEF">
                    <a:alpha val="0"/>
                  </a:srgbClr>
                </a:clrTo>
              </a:clrChange>
              <a:extLst>
                <a:ext uri="{28A0092B-C50C-407E-A947-70E740481C1C}">
                  <a14:useLocalDpi xmlns:a14="http://schemas.microsoft.com/office/drawing/2010/main" val="0"/>
                </a:ext>
              </a:extLst>
            </a:blip>
            <a:srcRect t="87677" r="6619"/>
            <a:stretch/>
          </p:blipFill>
          <p:spPr bwMode="auto">
            <a:xfrm>
              <a:off x="971600" y="5457177"/>
              <a:ext cx="7661330" cy="5324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8" descr="C:\Users\NO38\Desktop\MA372管理學\高解析\圖04-06.jpg"/>
            <p:cNvPicPr>
              <a:picLocks noChangeAspect="1" noChangeArrowheads="1"/>
            </p:cNvPicPr>
            <p:nvPr/>
          </p:nvPicPr>
          <p:blipFill rotWithShape="1">
            <a:blip r:embed="rId2">
              <a:clrChange>
                <a:clrFrom>
                  <a:srgbClr val="EFEFEF"/>
                </a:clrFrom>
                <a:clrTo>
                  <a:srgbClr val="EFEFEF">
                    <a:alpha val="0"/>
                  </a:srgbClr>
                </a:clrTo>
              </a:clrChange>
              <a:extLst>
                <a:ext uri="{28A0092B-C50C-407E-A947-70E740481C1C}">
                  <a14:useLocalDpi xmlns:a14="http://schemas.microsoft.com/office/drawing/2010/main" val="0"/>
                </a:ext>
              </a:extLst>
            </a:blip>
            <a:srcRect l="9454" r="12187" b="13296"/>
            <a:stretch/>
          </p:blipFill>
          <p:spPr bwMode="auto">
            <a:xfrm>
              <a:off x="1357532" y="1492897"/>
              <a:ext cx="6757101" cy="393723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zh-TW" altLang="en-US" b="1"/>
              <a:t>倫理的四種觀點</a:t>
            </a:r>
            <a:r>
              <a:rPr lang="zh-TW" altLang="en-US"/>
              <a:t> </a:t>
            </a:r>
          </a:p>
        </p:txBody>
      </p:sp>
      <p:graphicFrame>
        <p:nvGraphicFramePr>
          <p:cNvPr id="3" name="資料庫圖表 2"/>
          <p:cNvGraphicFramePr/>
          <p:nvPr>
            <p:extLst>
              <p:ext uri="{D42A27DB-BD31-4B8C-83A1-F6EECF244321}">
                <p14:modId xmlns:p14="http://schemas.microsoft.com/office/powerpoint/2010/main" val="3306314720"/>
              </p:ext>
            </p:extLst>
          </p:nvPr>
        </p:nvGraphicFramePr>
        <p:xfrm>
          <a:off x="457200" y="1412875"/>
          <a:ext cx="8507288"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04813"/>
            <a:ext cx="8229600" cy="1012825"/>
          </a:xfrm>
        </p:spPr>
        <p:style>
          <a:lnRef idx="1">
            <a:schemeClr val="accent1"/>
          </a:lnRef>
          <a:fillRef idx="2">
            <a:schemeClr val="accent1"/>
          </a:fillRef>
          <a:effectRef idx="1">
            <a:schemeClr val="accent1"/>
          </a:effectRef>
          <a:fontRef idx="minor">
            <a:schemeClr val="dk1"/>
          </a:fontRef>
        </p:style>
        <p:txBody>
          <a:bodyPr/>
          <a:lstStyle/>
          <a:p>
            <a:r>
              <a:rPr lang="zh-TW" altLang="en-US" sz="4000" b="1" dirty="0"/>
              <a:t>隨堂練習</a:t>
            </a:r>
            <a:r>
              <a:rPr lang="en-US" altLang="zh-TW" sz="4000" b="1" dirty="0"/>
              <a:t>4-4</a:t>
            </a:r>
            <a:endParaRPr lang="en-US" altLang="zh-TW" sz="4000" dirty="0"/>
          </a:p>
        </p:txBody>
      </p:sp>
      <p:sp>
        <p:nvSpPr>
          <p:cNvPr id="29699" name="Rectangle 3"/>
          <p:cNvSpPr>
            <a:spLocks noGrp="1" noChangeArrowheads="1"/>
          </p:cNvSpPr>
          <p:nvPr>
            <p:ph type="body" idx="1"/>
          </p:nvPr>
        </p:nvSpPr>
        <p:spPr/>
        <p:txBody>
          <a:bodyPr/>
          <a:lstStyle/>
          <a:p>
            <a:pPr marL="0" indent="0">
              <a:buFontTx/>
              <a:buNone/>
            </a:pPr>
            <a:r>
              <a:rPr lang="zh-TW" altLang="en-US" dirty="0">
                <a:latin typeface="Times New Roman" pitchFamily="18" charset="0"/>
              </a:rPr>
              <a:t>以下幾種決策時常見的主張分別是採用哪一種倫理觀點：</a:t>
            </a:r>
          </a:p>
          <a:p>
            <a:pPr marL="648000" indent="-504000">
              <a:buFontTx/>
              <a:buAutoNum type="arabicPeriod"/>
            </a:pPr>
            <a:r>
              <a:rPr lang="zh-TW" altLang="en-US" sz="2800" dirty="0">
                <a:latin typeface="Times New Roman" pitchFamily="18" charset="0"/>
              </a:rPr>
              <a:t>少數服從多數</a:t>
            </a:r>
          </a:p>
          <a:p>
            <a:pPr marL="648000" indent="-504000">
              <a:buFontTx/>
              <a:buAutoNum type="arabicPeriod"/>
            </a:pPr>
            <a:r>
              <a:rPr lang="zh-TW" altLang="en-US" sz="2800" dirty="0">
                <a:latin typeface="Times New Roman" pitchFamily="18" charset="0"/>
              </a:rPr>
              <a:t>多數尊重少數</a:t>
            </a:r>
          </a:p>
          <a:p>
            <a:pPr marL="648000" indent="-504000">
              <a:buFontTx/>
              <a:buAutoNum type="arabicPeriod"/>
            </a:pPr>
            <a:r>
              <a:rPr lang="zh-TW" altLang="en-US" sz="2800" dirty="0" smtClean="0">
                <a:latin typeface="Times New Roman" pitchFamily="18" charset="0"/>
              </a:rPr>
              <a:t>因時因事制宜</a:t>
            </a:r>
            <a:endParaRPr lang="en-US" altLang="zh-TW" sz="2800" dirty="0" smtClean="0">
              <a:latin typeface="Times New Roman" pitchFamily="18" charset="0"/>
            </a:endParaRPr>
          </a:p>
          <a:p>
            <a:pPr marL="648000" indent="-504000">
              <a:buFontTx/>
              <a:buAutoNum type="arabicPeriod"/>
            </a:pPr>
            <a:r>
              <a:rPr lang="zh-TW" altLang="en-US" sz="2800" dirty="0" smtClean="0">
                <a:latin typeface="Times New Roman" pitchFamily="18" charset="0"/>
              </a:rPr>
              <a:t>因地制宜 </a:t>
            </a:r>
            <a:endParaRPr lang="zh-TW" altLang="en-US" sz="2800" dirty="0">
              <a:latin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zh-TW" altLang="en-US" sz="4000" b="1" dirty="0"/>
              <a:t>道德發展階段</a:t>
            </a:r>
            <a:br>
              <a:rPr lang="zh-TW" altLang="en-US" sz="4000" b="1" dirty="0"/>
            </a:br>
            <a:r>
              <a:rPr lang="zh-TW" altLang="en-US" sz="4000" dirty="0"/>
              <a:t> </a:t>
            </a:r>
            <a:r>
              <a:rPr lang="zh-TW" altLang="en-US" sz="3200" dirty="0" smtClean="0"/>
              <a:t>（</a:t>
            </a:r>
            <a:r>
              <a:rPr lang="en-US" altLang="zh-TW" sz="3200" dirty="0" smtClean="0"/>
              <a:t>stage </a:t>
            </a:r>
            <a:r>
              <a:rPr lang="en-US" altLang="zh-TW" sz="3200" dirty="0"/>
              <a:t>of moral </a:t>
            </a:r>
            <a:r>
              <a:rPr lang="en-US" altLang="zh-TW" sz="3200" dirty="0" smtClean="0"/>
              <a:t>development</a:t>
            </a:r>
            <a:r>
              <a:rPr lang="zh-TW" altLang="en-US" sz="3200" dirty="0" smtClean="0"/>
              <a:t>）</a:t>
            </a:r>
            <a:r>
              <a:rPr lang="en-US" altLang="zh-TW" sz="4000" dirty="0" smtClean="0"/>
              <a:t> </a:t>
            </a:r>
            <a:endParaRPr lang="en-US" altLang="zh-TW" sz="4000" dirty="0"/>
          </a:p>
        </p:txBody>
      </p:sp>
      <p:sp>
        <p:nvSpPr>
          <p:cNvPr id="30826" name="Text Box 106"/>
          <p:cNvSpPr txBox="1">
            <a:spLocks noChangeArrowheads="1"/>
          </p:cNvSpPr>
          <p:nvPr/>
        </p:nvSpPr>
        <p:spPr bwMode="auto">
          <a:xfrm>
            <a:off x="468313" y="1604963"/>
            <a:ext cx="63436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3200" dirty="0"/>
              <a:t>對個人道德素養高低所進行的分組</a:t>
            </a:r>
            <a:r>
              <a:rPr lang="zh-TW" altLang="en-US" dirty="0"/>
              <a:t> </a:t>
            </a:r>
          </a:p>
        </p:txBody>
      </p:sp>
      <p:pic>
        <p:nvPicPr>
          <p:cNvPr id="30827" name="Picture 107" descr="C:\Users\NO38\Desktop\MA372管理學\高解析\表04-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972" y="2276872"/>
            <a:ext cx="7640057" cy="3816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zh-TW" altLang="en-US" b="1">
                <a:solidFill>
                  <a:srgbClr val="0066FF"/>
                </a:solidFill>
              </a:rPr>
              <a:t>補充資料</a:t>
            </a:r>
          </a:p>
        </p:txBody>
      </p:sp>
      <p:sp>
        <p:nvSpPr>
          <p:cNvPr id="40963" name="Rectangle 3"/>
          <p:cNvSpPr>
            <a:spLocks noGrp="1" noChangeArrowheads="1"/>
          </p:cNvSpPr>
          <p:nvPr>
            <p:ph type="body" idx="1"/>
          </p:nvPr>
        </p:nvSpPr>
        <p:spPr>
          <a:xfrm>
            <a:off x="323528" y="1600200"/>
            <a:ext cx="8496944" cy="4525963"/>
          </a:xfrm>
        </p:spPr>
        <p:txBody>
          <a:bodyPr/>
          <a:lstStyle/>
          <a:p>
            <a:pPr>
              <a:buFontTx/>
              <a:buNone/>
            </a:pPr>
            <a:r>
              <a:rPr lang="zh-TW" altLang="en-US" dirty="0"/>
              <a:t>個人道德發展三階段可以類比如下：</a:t>
            </a:r>
          </a:p>
          <a:p>
            <a:pPr marL="468000"/>
            <a:r>
              <a:rPr lang="zh-TW" altLang="en-US" sz="2800" dirty="0"/>
              <a:t>常規前階段－禽獸：只考慮自身利害，不會為他人</a:t>
            </a:r>
            <a:r>
              <a:rPr lang="zh-TW" altLang="en-US" sz="2800" dirty="0" smtClean="0"/>
              <a:t>著想（想</a:t>
            </a:r>
            <a:r>
              <a:rPr lang="zh-TW" altLang="en-US" sz="2800" dirty="0"/>
              <a:t>怎麼樣就</a:t>
            </a:r>
            <a:r>
              <a:rPr lang="zh-TW" altLang="en-US" sz="2800" dirty="0" smtClean="0"/>
              <a:t>怎麼樣）</a:t>
            </a:r>
            <a:endParaRPr lang="en-US" altLang="zh-TW" sz="2800" dirty="0"/>
          </a:p>
          <a:p>
            <a:pPr marL="468000"/>
            <a:r>
              <a:rPr lang="zh-TW" altLang="en-US" sz="2800" dirty="0"/>
              <a:t>常規階段－凡人：在考慮自身利害的同時也會為他人</a:t>
            </a:r>
            <a:r>
              <a:rPr lang="zh-TW" altLang="en-US" sz="2800" dirty="0" smtClean="0"/>
              <a:t>著想（兼顧</a:t>
            </a:r>
            <a:r>
              <a:rPr lang="zh-TW" altLang="en-US" sz="2800" dirty="0"/>
              <a:t>社會規範與他人</a:t>
            </a:r>
            <a:r>
              <a:rPr lang="zh-TW" altLang="en-US" sz="2800" dirty="0" smtClean="0"/>
              <a:t>觀感）</a:t>
            </a:r>
            <a:endParaRPr lang="en-US" altLang="zh-TW" sz="2800" dirty="0"/>
          </a:p>
          <a:p>
            <a:pPr marL="468000"/>
            <a:r>
              <a:rPr lang="zh-TW" altLang="en-US" sz="2800" dirty="0"/>
              <a:t>原則階段－聖賢：認為是對的事情就勇往直前，不計自身利害</a:t>
            </a:r>
            <a:r>
              <a:rPr lang="zh-TW" altLang="en-US" sz="2800" dirty="0" smtClean="0"/>
              <a:t>安危（雖</a:t>
            </a:r>
            <a:r>
              <a:rPr lang="zh-TW" altLang="en-US" sz="2800" dirty="0"/>
              <a:t>千萬人吾往</a:t>
            </a:r>
            <a:r>
              <a:rPr lang="zh-TW" altLang="en-US" sz="2800" dirty="0" smtClean="0"/>
              <a:t>矣）</a:t>
            </a:r>
            <a:endParaRPr lang="en-US" altLang="zh-TW" sz="2800" dirty="0"/>
          </a:p>
          <a:p>
            <a:pPr marL="468000"/>
            <a:endParaRPr lang="en-US" altLang="zh-TW"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zh-TW" altLang="en-US" b="1">
                <a:solidFill>
                  <a:srgbClr val="0066FF"/>
                </a:solidFill>
              </a:rPr>
              <a:t>補充資料</a:t>
            </a:r>
          </a:p>
        </p:txBody>
      </p:sp>
      <p:sp>
        <p:nvSpPr>
          <p:cNvPr id="43011" name="Rectangle 3"/>
          <p:cNvSpPr>
            <a:spLocks noGrp="1" noChangeArrowheads="1"/>
          </p:cNvSpPr>
          <p:nvPr>
            <p:ph type="body" idx="1"/>
          </p:nvPr>
        </p:nvSpPr>
        <p:spPr/>
        <p:txBody>
          <a:bodyPr/>
          <a:lstStyle/>
          <a:p>
            <a:pPr>
              <a:buFontTx/>
              <a:buNone/>
            </a:pPr>
            <a:r>
              <a:rPr lang="zh-TW" altLang="en-US" dirty="0"/>
              <a:t>以考試作弊</a:t>
            </a:r>
            <a:r>
              <a:rPr lang="en-US" altLang="zh-TW" dirty="0"/>
              <a:t>/</a:t>
            </a:r>
            <a:r>
              <a:rPr lang="zh-TW" altLang="en-US" dirty="0"/>
              <a:t>職場貪污為例：</a:t>
            </a:r>
          </a:p>
          <a:p>
            <a:pPr marL="468000"/>
            <a:r>
              <a:rPr lang="zh-TW" altLang="en-US" sz="2800" dirty="0"/>
              <a:t>常規前階段－禽獸：在衍生利益與被抓與處罰之間權衡，只要有機會就作弊</a:t>
            </a:r>
            <a:r>
              <a:rPr lang="en-US" altLang="zh-TW" sz="2800" dirty="0"/>
              <a:t>/</a:t>
            </a:r>
            <a:r>
              <a:rPr lang="zh-TW" altLang="en-US" sz="2800" dirty="0"/>
              <a:t>貪污</a:t>
            </a:r>
          </a:p>
          <a:p>
            <a:pPr marL="468000"/>
            <a:r>
              <a:rPr lang="zh-TW" altLang="en-US" sz="2800" dirty="0"/>
              <a:t>常規階段－凡人：因為規定不能作弊</a:t>
            </a:r>
            <a:r>
              <a:rPr lang="en-US" altLang="zh-TW" sz="2800" dirty="0"/>
              <a:t>/</a:t>
            </a:r>
            <a:r>
              <a:rPr lang="zh-TW" altLang="en-US" sz="2800" dirty="0"/>
              <a:t>貪污，所以不作弊</a:t>
            </a:r>
            <a:r>
              <a:rPr lang="en-US" altLang="zh-TW" sz="2800" dirty="0"/>
              <a:t>/</a:t>
            </a:r>
            <a:r>
              <a:rPr lang="zh-TW" altLang="en-US" sz="2800" dirty="0"/>
              <a:t>貪污</a:t>
            </a:r>
          </a:p>
          <a:p>
            <a:pPr marL="468000"/>
            <a:r>
              <a:rPr lang="zh-TW" altLang="en-US" sz="2800" dirty="0"/>
              <a:t>原則階段－聖賢：作弊</a:t>
            </a:r>
            <a:r>
              <a:rPr lang="en-US" altLang="zh-TW" sz="2800" dirty="0"/>
              <a:t>/</a:t>
            </a:r>
            <a:r>
              <a:rPr lang="zh-TW" altLang="en-US" sz="2800" dirty="0"/>
              <a:t>貪污是</a:t>
            </a:r>
            <a:r>
              <a:rPr lang="zh-TW" altLang="en-US" sz="2800" dirty="0" smtClean="0"/>
              <a:t>不對（不公平）的</a:t>
            </a:r>
            <a:r>
              <a:rPr lang="zh-TW" altLang="en-US" sz="2800" dirty="0"/>
              <a:t>事情，所以不作弊</a:t>
            </a:r>
            <a:r>
              <a:rPr lang="en-US" altLang="zh-TW" sz="2800" dirty="0"/>
              <a:t>/</a:t>
            </a:r>
            <a:r>
              <a:rPr lang="zh-TW" altLang="en-US" sz="2800" dirty="0"/>
              <a:t>貪污</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zh-TW" altLang="en-US" b="1"/>
              <a:t>犯顏直諫？別傻了！</a:t>
            </a:r>
          </a:p>
        </p:txBody>
      </p:sp>
      <p:sp>
        <p:nvSpPr>
          <p:cNvPr id="4101" name="Rectangle 5"/>
          <p:cNvSpPr>
            <a:spLocks noChangeArrowheads="1"/>
          </p:cNvSpPr>
          <p:nvPr/>
        </p:nvSpPr>
        <p:spPr bwMode="auto">
          <a:xfrm>
            <a:off x="611188" y="5517232"/>
            <a:ext cx="80025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fontAlgn="base">
              <a:spcBef>
                <a:spcPct val="20000"/>
              </a:spcBef>
              <a:spcAft>
                <a:spcPct val="0"/>
              </a:spcAft>
              <a:buChar char="»"/>
              <a:defRPr kumimoji="1" sz="2000">
                <a:solidFill>
                  <a:schemeClr val="tx1"/>
                </a:solidFill>
                <a:latin typeface="Arial" charset="0"/>
                <a:ea typeface="新細明體" pitchFamily="18" charset="-120"/>
              </a:defRPr>
            </a:lvl6pPr>
            <a:lvl7pPr marL="2971800" indent="-228600" fontAlgn="base">
              <a:spcBef>
                <a:spcPct val="20000"/>
              </a:spcBef>
              <a:spcAft>
                <a:spcPct val="0"/>
              </a:spcAft>
              <a:buChar char="»"/>
              <a:defRPr kumimoji="1" sz="2000">
                <a:solidFill>
                  <a:schemeClr val="tx1"/>
                </a:solidFill>
                <a:latin typeface="Arial" charset="0"/>
                <a:ea typeface="新細明體" pitchFamily="18" charset="-120"/>
              </a:defRPr>
            </a:lvl7pPr>
            <a:lvl8pPr marL="3429000" indent="-228600" fontAlgn="base">
              <a:spcBef>
                <a:spcPct val="20000"/>
              </a:spcBef>
              <a:spcAft>
                <a:spcPct val="0"/>
              </a:spcAft>
              <a:buChar char="»"/>
              <a:defRPr kumimoji="1" sz="2000">
                <a:solidFill>
                  <a:schemeClr val="tx1"/>
                </a:solidFill>
                <a:latin typeface="Arial" charset="0"/>
                <a:ea typeface="新細明體" pitchFamily="18" charset="-120"/>
              </a:defRPr>
            </a:lvl8pPr>
            <a:lvl9pPr marL="3886200" indent="-228600" fontAlgn="base">
              <a:spcBef>
                <a:spcPct val="20000"/>
              </a:spcBef>
              <a:spcAft>
                <a:spcPct val="0"/>
              </a:spcAft>
              <a:buChar char="»"/>
              <a:defRPr kumimoji="1" sz="2000">
                <a:solidFill>
                  <a:schemeClr val="tx1"/>
                </a:solidFill>
                <a:latin typeface="Arial" charset="0"/>
                <a:ea typeface="新細明體" pitchFamily="18" charset="-120"/>
              </a:defRPr>
            </a:lvl9pPr>
          </a:lstStyle>
          <a:p>
            <a:pPr algn="ctr">
              <a:buFontTx/>
              <a:buNone/>
            </a:pPr>
            <a:r>
              <a:rPr lang="zh-TW" altLang="en-US"/>
              <a:t>大部分主管都不喜歡部屬挑戰其權威</a:t>
            </a:r>
          </a:p>
        </p:txBody>
      </p:sp>
      <p:pic>
        <p:nvPicPr>
          <p:cNvPr id="1026" name="Picture 2" descr="C:\Users\NO38\Desktop\MA372管理學\漫畫圖檔\圖04-01.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86" t="2704" r="2386" b="3670"/>
          <a:stretch/>
        </p:blipFill>
        <p:spPr bwMode="auto">
          <a:xfrm>
            <a:off x="739133" y="1412776"/>
            <a:ext cx="7665734" cy="37444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zh-TW" altLang="en-US" sz="4000" b="1" dirty="0"/>
              <a:t>組織的倫理氣候</a:t>
            </a:r>
            <a:br>
              <a:rPr lang="zh-TW" altLang="en-US" sz="4000" b="1" dirty="0"/>
            </a:br>
            <a:r>
              <a:rPr lang="zh-TW" altLang="en-US" sz="3200" b="1" dirty="0" smtClean="0"/>
              <a:t>（</a:t>
            </a:r>
            <a:r>
              <a:rPr lang="en-US" altLang="zh-TW" sz="3200" b="1" dirty="0" smtClean="0"/>
              <a:t>ethical climate</a:t>
            </a:r>
            <a:r>
              <a:rPr lang="zh-TW" altLang="en-US" sz="3200" b="1" dirty="0" smtClean="0"/>
              <a:t>）</a:t>
            </a:r>
            <a:r>
              <a:rPr lang="en-US" altLang="zh-TW" sz="4000" dirty="0" smtClean="0"/>
              <a:t> </a:t>
            </a:r>
            <a:endParaRPr lang="en-US" altLang="zh-TW" sz="4000" dirty="0"/>
          </a:p>
        </p:txBody>
      </p:sp>
      <p:sp>
        <p:nvSpPr>
          <p:cNvPr id="32771" name="Rectangle 3"/>
          <p:cNvSpPr>
            <a:spLocks noGrp="1" noChangeArrowheads="1"/>
          </p:cNvSpPr>
          <p:nvPr>
            <p:ph type="body" idx="1"/>
          </p:nvPr>
        </p:nvSpPr>
        <p:spPr>
          <a:xfrm>
            <a:off x="457200" y="1600200"/>
            <a:ext cx="8229600" cy="4924425"/>
          </a:xfrm>
        </p:spPr>
        <p:txBody>
          <a:bodyPr/>
          <a:lstStyle/>
          <a:p>
            <a:pPr marL="342000" indent="-342000"/>
            <a:r>
              <a:rPr lang="zh-TW" altLang="en-US" dirty="0"/>
              <a:t>組織成員對於何者符合倫理要求以及如何處理各項倫理議題的共同看法</a:t>
            </a:r>
          </a:p>
          <a:p>
            <a:pPr marL="342000" indent="-342000"/>
            <a:r>
              <a:rPr lang="zh-TW" altLang="en-US" dirty="0"/>
              <a:t>區分為下列五個層面：</a:t>
            </a:r>
            <a:endParaRPr lang="zh-TW" altLang="en-US" b="1" dirty="0"/>
          </a:p>
          <a:p>
            <a:pPr marL="990600" lvl="1" indent="-533400">
              <a:buFontTx/>
              <a:buAutoNum type="arabicPeriod"/>
            </a:pPr>
            <a:r>
              <a:rPr lang="zh-TW" altLang="en-US" dirty="0">
                <a:latin typeface="Times New Roman" pitchFamily="18" charset="0"/>
              </a:rPr>
              <a:t>關懷</a:t>
            </a:r>
            <a:r>
              <a:rPr lang="zh-TW" altLang="en-US" dirty="0" smtClean="0">
                <a:latin typeface="Times New Roman" pitchFamily="18" charset="0"/>
              </a:rPr>
              <a:t>照顧（</a:t>
            </a:r>
            <a:r>
              <a:rPr lang="en-US" altLang="zh-TW" dirty="0" smtClean="0">
                <a:latin typeface="Times New Roman" pitchFamily="18" charset="0"/>
              </a:rPr>
              <a:t>caring</a:t>
            </a:r>
            <a:r>
              <a:rPr lang="zh-TW" altLang="en-US" dirty="0" smtClean="0">
                <a:latin typeface="Times New Roman" pitchFamily="18" charset="0"/>
              </a:rPr>
              <a:t>）</a:t>
            </a:r>
            <a:endParaRPr lang="en-US" altLang="zh-TW" dirty="0">
              <a:latin typeface="Times New Roman" pitchFamily="18" charset="0"/>
            </a:endParaRPr>
          </a:p>
          <a:p>
            <a:pPr marL="990600" lvl="1" indent="-533400">
              <a:buFontTx/>
              <a:buAutoNum type="arabicPeriod"/>
            </a:pPr>
            <a:r>
              <a:rPr lang="zh-TW" altLang="en-US" dirty="0">
                <a:latin typeface="Times New Roman" pitchFamily="18" charset="0"/>
              </a:rPr>
              <a:t>法律與</a:t>
            </a:r>
            <a:r>
              <a:rPr lang="zh-TW" altLang="en-US" dirty="0" smtClean="0">
                <a:latin typeface="Times New Roman" pitchFamily="18" charset="0"/>
              </a:rPr>
              <a:t>守則（</a:t>
            </a:r>
            <a:r>
              <a:rPr lang="en-US" altLang="zh-TW" dirty="0" smtClean="0">
                <a:latin typeface="Times New Roman" pitchFamily="18" charset="0"/>
              </a:rPr>
              <a:t>law </a:t>
            </a:r>
            <a:r>
              <a:rPr lang="en-US" altLang="zh-TW" dirty="0">
                <a:latin typeface="Times New Roman" pitchFamily="18" charset="0"/>
              </a:rPr>
              <a:t>and </a:t>
            </a:r>
            <a:r>
              <a:rPr lang="en-US" altLang="zh-TW" dirty="0" smtClean="0">
                <a:latin typeface="Times New Roman" pitchFamily="18" charset="0"/>
              </a:rPr>
              <a:t>code</a:t>
            </a:r>
            <a:r>
              <a:rPr lang="zh-TW" altLang="en-US" dirty="0" smtClean="0">
                <a:latin typeface="Times New Roman" pitchFamily="18" charset="0"/>
              </a:rPr>
              <a:t>）</a:t>
            </a:r>
            <a:endParaRPr lang="en-US" altLang="zh-TW" dirty="0">
              <a:latin typeface="Times New Roman" pitchFamily="18" charset="0"/>
            </a:endParaRPr>
          </a:p>
          <a:p>
            <a:pPr marL="990600" lvl="1" indent="-533400">
              <a:buFontTx/>
              <a:buAutoNum type="arabicPeriod"/>
            </a:pPr>
            <a:r>
              <a:rPr lang="zh-TW" altLang="en-US" dirty="0" smtClean="0">
                <a:latin typeface="Times New Roman" pitchFamily="18" charset="0"/>
              </a:rPr>
              <a:t>規定（</a:t>
            </a:r>
            <a:r>
              <a:rPr lang="en-US" altLang="zh-TW" dirty="0" smtClean="0">
                <a:latin typeface="Times New Roman" pitchFamily="18" charset="0"/>
              </a:rPr>
              <a:t>rules</a:t>
            </a:r>
            <a:r>
              <a:rPr lang="zh-TW" altLang="en-US" dirty="0" smtClean="0">
                <a:latin typeface="Times New Roman" pitchFamily="18" charset="0"/>
              </a:rPr>
              <a:t>）</a:t>
            </a:r>
            <a:endParaRPr lang="en-US" altLang="zh-TW" dirty="0">
              <a:latin typeface="Times New Roman" pitchFamily="18" charset="0"/>
            </a:endParaRPr>
          </a:p>
          <a:p>
            <a:pPr marL="990600" lvl="1" indent="-533400">
              <a:buFontTx/>
              <a:buAutoNum type="arabicPeriod"/>
            </a:pPr>
            <a:r>
              <a:rPr lang="zh-TW" altLang="en-US" dirty="0">
                <a:latin typeface="Times New Roman" pitchFamily="18" charset="0"/>
              </a:rPr>
              <a:t>工具</a:t>
            </a:r>
            <a:r>
              <a:rPr lang="zh-TW" altLang="en-US" dirty="0" smtClean="0">
                <a:latin typeface="Times New Roman" pitchFamily="18" charset="0"/>
              </a:rPr>
              <a:t>性（</a:t>
            </a:r>
            <a:r>
              <a:rPr lang="en-US" altLang="zh-TW" dirty="0" smtClean="0">
                <a:latin typeface="Times New Roman" pitchFamily="18" charset="0"/>
              </a:rPr>
              <a:t>instrumentality</a:t>
            </a:r>
            <a:r>
              <a:rPr lang="zh-TW" altLang="en-US" dirty="0" smtClean="0">
                <a:latin typeface="Times New Roman" pitchFamily="18" charset="0"/>
              </a:rPr>
              <a:t>）</a:t>
            </a:r>
            <a:endParaRPr lang="en-US" altLang="zh-TW" dirty="0">
              <a:latin typeface="Times New Roman" pitchFamily="18" charset="0"/>
            </a:endParaRPr>
          </a:p>
          <a:p>
            <a:pPr marL="990600" lvl="1" indent="-533400">
              <a:buFontTx/>
              <a:buAutoNum type="arabicPeriod"/>
            </a:pPr>
            <a:r>
              <a:rPr lang="zh-TW" altLang="en-US" dirty="0" smtClean="0">
                <a:latin typeface="Times New Roman" pitchFamily="18" charset="0"/>
              </a:rPr>
              <a:t>獨立性（</a:t>
            </a:r>
            <a:r>
              <a:rPr lang="en-US" altLang="zh-TW" dirty="0" smtClean="0">
                <a:latin typeface="Times New Roman" pitchFamily="18" charset="0"/>
              </a:rPr>
              <a:t>independence</a:t>
            </a:r>
            <a:r>
              <a:rPr lang="zh-TW" altLang="en-US" dirty="0" smtClean="0">
                <a:latin typeface="Times New Roman" pitchFamily="18" charset="0"/>
              </a:rPr>
              <a:t>）</a:t>
            </a:r>
            <a:endParaRPr lang="en-US" altLang="zh-TW" dirty="0">
              <a:latin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zh-TW" altLang="en-US" sz="4000" b="1"/>
              <a:t>管理現場</a:t>
            </a:r>
            <a:r>
              <a:rPr lang="en-US" altLang="zh-TW" sz="4000" b="1"/>
              <a:t>4-3</a:t>
            </a:r>
            <a:r>
              <a:rPr lang="en-US" altLang="zh-TW" sz="4000"/>
              <a:t> </a:t>
            </a:r>
            <a:br>
              <a:rPr lang="en-US" altLang="zh-TW" sz="4000"/>
            </a:br>
            <a:r>
              <a:rPr lang="zh-TW" altLang="en-US" sz="4000" b="1"/>
              <a:t>商業使人變壞？別鬧了！</a:t>
            </a:r>
            <a:r>
              <a:rPr lang="zh-TW" altLang="en-US" sz="4000"/>
              <a:t> </a:t>
            </a:r>
          </a:p>
        </p:txBody>
      </p:sp>
      <p:sp>
        <p:nvSpPr>
          <p:cNvPr id="33795" name="Rectangle 3"/>
          <p:cNvSpPr>
            <a:spLocks noGrp="1" noChangeArrowheads="1"/>
          </p:cNvSpPr>
          <p:nvPr>
            <p:ph type="body" idx="1"/>
          </p:nvPr>
        </p:nvSpPr>
        <p:spPr/>
        <p:txBody>
          <a:bodyPr/>
          <a:lstStyle/>
          <a:p>
            <a:r>
              <a:rPr lang="zh-TW" altLang="en-US" dirty="0"/>
              <a:t>企業以營利為目的，「利潤最大化」或「股東財富最大化」等目標都停留在自利主義的最低道德層次</a:t>
            </a:r>
          </a:p>
          <a:p>
            <a:r>
              <a:rPr lang="zh-TW" altLang="en-US" dirty="0"/>
              <a:t>許多人的刻板印象中，學商和從商的人滿身銅臭味，「無商不奸」的俗語更受到許多人認同</a:t>
            </a:r>
          </a:p>
          <a:p>
            <a:r>
              <a:rPr lang="zh-TW" altLang="en-US" dirty="0"/>
              <a:t>目前並沒有充分證據顯示學商和從商的人道德素養比較低</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zh-TW" altLang="en-US" b="1"/>
              <a:t>倫理守則</a:t>
            </a:r>
            <a:r>
              <a:rPr lang="zh-TW" altLang="en-US"/>
              <a:t> </a:t>
            </a:r>
          </a:p>
        </p:txBody>
      </p:sp>
      <p:sp>
        <p:nvSpPr>
          <p:cNvPr id="34819" name="Rectangle 3"/>
          <p:cNvSpPr>
            <a:spLocks noGrp="1" noChangeArrowheads="1"/>
          </p:cNvSpPr>
          <p:nvPr>
            <p:ph type="body" idx="1"/>
          </p:nvPr>
        </p:nvSpPr>
        <p:spPr>
          <a:xfrm>
            <a:off x="457200" y="1412776"/>
            <a:ext cx="8229600" cy="5040412"/>
          </a:xfrm>
        </p:spPr>
        <p:txBody>
          <a:bodyPr/>
          <a:lstStyle/>
          <a:p>
            <a:pPr>
              <a:spcBef>
                <a:spcPts val="768"/>
              </a:spcBef>
            </a:pPr>
            <a:r>
              <a:rPr lang="zh-TW" altLang="en-US" sz="2800" dirty="0">
                <a:latin typeface="Times New Roman" pitchFamily="18" charset="0"/>
              </a:rPr>
              <a:t>倫理</a:t>
            </a:r>
            <a:r>
              <a:rPr lang="zh-TW" altLang="en-US" sz="2800" dirty="0" smtClean="0">
                <a:latin typeface="Times New Roman" pitchFamily="18" charset="0"/>
              </a:rPr>
              <a:t>守則（</a:t>
            </a:r>
            <a:r>
              <a:rPr lang="en-US" altLang="zh-TW" sz="2800" dirty="0" smtClean="0">
                <a:latin typeface="Times New Roman" pitchFamily="18" charset="0"/>
              </a:rPr>
              <a:t>code </a:t>
            </a:r>
            <a:r>
              <a:rPr lang="en-US" altLang="zh-TW" sz="2800" dirty="0">
                <a:latin typeface="Times New Roman" pitchFamily="18" charset="0"/>
              </a:rPr>
              <a:t>of </a:t>
            </a:r>
            <a:r>
              <a:rPr lang="en-US" altLang="zh-TW" sz="2800" dirty="0" smtClean="0">
                <a:latin typeface="Times New Roman" pitchFamily="18" charset="0"/>
              </a:rPr>
              <a:t>ethics</a:t>
            </a:r>
            <a:r>
              <a:rPr lang="zh-TW" altLang="en-US" sz="2800" dirty="0" smtClean="0">
                <a:latin typeface="Times New Roman" pitchFamily="18" charset="0"/>
              </a:rPr>
              <a:t>）或</a:t>
            </a:r>
            <a:r>
              <a:rPr lang="zh-TW" altLang="en-US" sz="2800" dirty="0">
                <a:latin typeface="Times New Roman" pitchFamily="18" charset="0"/>
              </a:rPr>
              <a:t>倫理行為</a:t>
            </a:r>
            <a:r>
              <a:rPr lang="zh-TW" altLang="en-US" sz="2800" dirty="0" smtClean="0">
                <a:latin typeface="Times New Roman" pitchFamily="18" charset="0"/>
              </a:rPr>
              <a:t>守則（</a:t>
            </a:r>
            <a:r>
              <a:rPr lang="en-US" altLang="zh-TW" sz="2800" dirty="0" smtClean="0">
                <a:latin typeface="Times New Roman" pitchFamily="18" charset="0"/>
              </a:rPr>
              <a:t>code </a:t>
            </a:r>
            <a:r>
              <a:rPr lang="en-US" altLang="zh-TW" sz="2800" dirty="0">
                <a:latin typeface="Times New Roman" pitchFamily="18" charset="0"/>
              </a:rPr>
              <a:t>of ethical </a:t>
            </a:r>
            <a:r>
              <a:rPr lang="en-US" altLang="zh-TW" sz="2800" dirty="0" smtClean="0">
                <a:latin typeface="Times New Roman" pitchFamily="18" charset="0"/>
              </a:rPr>
              <a:t>conduct</a:t>
            </a:r>
            <a:r>
              <a:rPr lang="zh-TW" altLang="en-US" sz="2800" dirty="0" smtClean="0">
                <a:latin typeface="Times New Roman" pitchFamily="18" charset="0"/>
              </a:rPr>
              <a:t>）：</a:t>
            </a:r>
            <a:r>
              <a:rPr lang="zh-TW" altLang="en-US" sz="2800" dirty="0">
                <a:latin typeface="Times New Roman" pitchFamily="18" charset="0"/>
              </a:rPr>
              <a:t>正式規定組織在各項活動中應該符合哪些倫理要求</a:t>
            </a:r>
          </a:p>
          <a:p>
            <a:pPr>
              <a:spcBef>
                <a:spcPts val="768"/>
              </a:spcBef>
            </a:pPr>
            <a:r>
              <a:rPr lang="zh-TW" altLang="en-US" sz="2800" dirty="0">
                <a:latin typeface="Times New Roman" pitchFamily="18" charset="0"/>
              </a:rPr>
              <a:t>大致上包括五大類事項：</a:t>
            </a:r>
          </a:p>
          <a:p>
            <a:pPr lvl="1">
              <a:spcBef>
                <a:spcPts val="768"/>
              </a:spcBef>
            </a:pPr>
            <a:r>
              <a:rPr lang="zh-TW" altLang="en-US" sz="2400" dirty="0">
                <a:latin typeface="Times New Roman" pitchFamily="18" charset="0"/>
              </a:rPr>
              <a:t>代表企業的</a:t>
            </a:r>
            <a:r>
              <a:rPr lang="zh-TW" altLang="en-US" sz="2400" dirty="0" smtClean="0">
                <a:latin typeface="Times New Roman" pitchFamily="18" charset="0"/>
              </a:rPr>
              <a:t>行為（</a:t>
            </a:r>
            <a:r>
              <a:rPr lang="en-US" altLang="zh-TW" sz="2400" dirty="0" smtClean="0">
                <a:latin typeface="Times New Roman" pitchFamily="18" charset="0"/>
              </a:rPr>
              <a:t>conduct </a:t>
            </a:r>
            <a:r>
              <a:rPr lang="en-US" altLang="zh-TW" sz="2400" dirty="0">
                <a:latin typeface="Times New Roman" pitchFamily="18" charset="0"/>
              </a:rPr>
              <a:t>on behalf of the </a:t>
            </a:r>
            <a:r>
              <a:rPr lang="en-US" altLang="zh-TW" sz="2400" dirty="0" smtClean="0">
                <a:latin typeface="Times New Roman" pitchFamily="18" charset="0"/>
              </a:rPr>
              <a:t>firm</a:t>
            </a:r>
            <a:r>
              <a:rPr lang="zh-TW" altLang="en-US" sz="2400" dirty="0" smtClean="0">
                <a:latin typeface="Times New Roman" pitchFamily="18" charset="0"/>
              </a:rPr>
              <a:t>）</a:t>
            </a:r>
            <a:r>
              <a:rPr lang="en-US" altLang="zh-TW" sz="2400" dirty="0" smtClean="0">
                <a:latin typeface="Times New Roman" pitchFamily="18" charset="0"/>
              </a:rPr>
              <a:t> </a:t>
            </a:r>
            <a:endParaRPr lang="en-US" altLang="zh-TW" sz="2400" dirty="0">
              <a:latin typeface="Times New Roman" pitchFamily="18" charset="0"/>
            </a:endParaRPr>
          </a:p>
          <a:p>
            <a:pPr lvl="1">
              <a:spcBef>
                <a:spcPts val="768"/>
              </a:spcBef>
            </a:pPr>
            <a:r>
              <a:rPr lang="zh-TW" altLang="en-US" sz="2400" dirty="0">
                <a:latin typeface="Times New Roman" pitchFamily="18" charset="0"/>
              </a:rPr>
              <a:t>針對企業的</a:t>
            </a:r>
            <a:r>
              <a:rPr lang="zh-TW" altLang="en-US" sz="2400" dirty="0" smtClean="0">
                <a:latin typeface="Times New Roman" pitchFamily="18" charset="0"/>
              </a:rPr>
              <a:t>行為（</a:t>
            </a:r>
            <a:r>
              <a:rPr lang="en-US" altLang="zh-TW" sz="2400" dirty="0" smtClean="0">
                <a:latin typeface="Times New Roman" pitchFamily="18" charset="0"/>
              </a:rPr>
              <a:t>conduct </a:t>
            </a:r>
            <a:r>
              <a:rPr lang="en-US" altLang="zh-TW" sz="2400" dirty="0">
                <a:latin typeface="Times New Roman" pitchFamily="18" charset="0"/>
              </a:rPr>
              <a:t>against the </a:t>
            </a:r>
            <a:r>
              <a:rPr lang="en-US" altLang="zh-TW" sz="2400" dirty="0" smtClean="0">
                <a:latin typeface="Times New Roman" pitchFamily="18" charset="0"/>
              </a:rPr>
              <a:t>firm</a:t>
            </a:r>
            <a:r>
              <a:rPr lang="zh-TW" altLang="en-US" sz="2400" dirty="0" smtClean="0">
                <a:latin typeface="Times New Roman" pitchFamily="18" charset="0"/>
              </a:rPr>
              <a:t>）</a:t>
            </a:r>
            <a:endParaRPr lang="en-US" altLang="zh-TW" sz="2400" dirty="0">
              <a:latin typeface="Times New Roman" pitchFamily="18" charset="0"/>
            </a:endParaRPr>
          </a:p>
          <a:p>
            <a:pPr lvl="1">
              <a:spcBef>
                <a:spcPts val="768"/>
              </a:spcBef>
            </a:pPr>
            <a:r>
              <a:rPr lang="en-US" altLang="en-US" sz="2400" dirty="0" err="1" smtClean="0">
                <a:latin typeface="Times New Roman" pitchFamily="18" charset="0"/>
              </a:rPr>
              <a:t>引述的法律</a:t>
            </a:r>
            <a:r>
              <a:rPr lang="zh-TW" altLang="en-US" sz="2400" dirty="0" smtClean="0">
                <a:latin typeface="Times New Roman" pitchFamily="18" charset="0"/>
              </a:rPr>
              <a:t>（</a:t>
            </a:r>
            <a:r>
              <a:rPr lang="en-US" altLang="en-US" sz="2400" dirty="0" smtClean="0">
                <a:latin typeface="Times New Roman" pitchFamily="18" charset="0"/>
              </a:rPr>
              <a:t>law cited</a:t>
            </a:r>
            <a:r>
              <a:rPr lang="zh-TW" altLang="en-US" sz="2400" dirty="0" smtClean="0">
                <a:latin typeface="Times New Roman" pitchFamily="18" charset="0"/>
              </a:rPr>
              <a:t>）</a:t>
            </a:r>
            <a:endParaRPr lang="en-US" altLang="zh-TW" sz="2400" dirty="0">
              <a:latin typeface="Times New Roman" pitchFamily="18" charset="0"/>
            </a:endParaRPr>
          </a:p>
          <a:p>
            <a:pPr lvl="1">
              <a:spcBef>
                <a:spcPts val="768"/>
              </a:spcBef>
            </a:pPr>
            <a:r>
              <a:rPr lang="en-US" altLang="en-US" sz="2400" dirty="0" err="1" smtClean="0">
                <a:latin typeface="Times New Roman" pitchFamily="18" charset="0"/>
              </a:rPr>
              <a:t>監督執行程序</a:t>
            </a:r>
            <a:r>
              <a:rPr lang="zh-TW" altLang="en-US" sz="2400" dirty="0" smtClean="0">
                <a:latin typeface="Times New Roman" pitchFamily="18" charset="0"/>
              </a:rPr>
              <a:t>（</a:t>
            </a:r>
            <a:r>
              <a:rPr lang="en-US" altLang="en-US" sz="2400" dirty="0" smtClean="0">
                <a:latin typeface="Times New Roman" pitchFamily="18" charset="0"/>
              </a:rPr>
              <a:t>compliance/enforcement procedures</a:t>
            </a:r>
            <a:r>
              <a:rPr lang="zh-TW" altLang="en-US" sz="2400" dirty="0" smtClean="0">
                <a:latin typeface="Times New Roman" pitchFamily="18" charset="0"/>
              </a:rPr>
              <a:t>）</a:t>
            </a:r>
            <a:endParaRPr lang="en-US" altLang="zh-TW" sz="2400" dirty="0">
              <a:latin typeface="Times New Roman" pitchFamily="18" charset="0"/>
            </a:endParaRPr>
          </a:p>
          <a:p>
            <a:pPr lvl="1">
              <a:spcBef>
                <a:spcPts val="768"/>
              </a:spcBef>
            </a:pPr>
            <a:r>
              <a:rPr lang="en-US" altLang="en-US" sz="2400" dirty="0" err="1" smtClean="0">
                <a:latin typeface="Times New Roman" pitchFamily="18" charset="0"/>
              </a:rPr>
              <a:t>懲處</a:t>
            </a:r>
            <a:r>
              <a:rPr lang="zh-TW" altLang="en-US" sz="2400" dirty="0" smtClean="0">
                <a:latin typeface="Times New Roman" pitchFamily="18" charset="0"/>
              </a:rPr>
              <a:t>（</a:t>
            </a:r>
            <a:r>
              <a:rPr lang="en-US" altLang="en-US" sz="2400" dirty="0" smtClean="0">
                <a:latin typeface="Times New Roman" pitchFamily="18" charset="0"/>
              </a:rPr>
              <a:t>penalties</a:t>
            </a:r>
            <a:r>
              <a:rPr lang="zh-TW" altLang="en-US" sz="2400" dirty="0" smtClean="0">
                <a:latin typeface="Times New Roman" pitchFamily="18" charset="0"/>
              </a:rPr>
              <a:t>）</a:t>
            </a:r>
            <a:r>
              <a:rPr lang="en-US" altLang="zh-TW" sz="2400" dirty="0" smtClean="0">
                <a:latin typeface="Times New Roman" pitchFamily="18" charset="0"/>
              </a:rPr>
              <a:t> </a:t>
            </a:r>
            <a:endParaRPr lang="en-US" altLang="zh-TW" sz="2400" dirty="0">
              <a:latin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TW" altLang="en-US" b="1">
                <a:solidFill>
                  <a:srgbClr val="0066FF"/>
                </a:solidFill>
              </a:rPr>
              <a:t>補充資料</a:t>
            </a:r>
          </a:p>
        </p:txBody>
      </p:sp>
      <p:sp>
        <p:nvSpPr>
          <p:cNvPr id="41987" name="Rectangle 3"/>
          <p:cNvSpPr>
            <a:spLocks noGrp="1" noChangeArrowheads="1"/>
          </p:cNvSpPr>
          <p:nvPr>
            <p:ph type="body" idx="1"/>
          </p:nvPr>
        </p:nvSpPr>
        <p:spPr>
          <a:xfrm>
            <a:off x="457200" y="1484784"/>
            <a:ext cx="8363272" cy="4525963"/>
          </a:xfrm>
        </p:spPr>
        <p:txBody>
          <a:bodyPr/>
          <a:lstStyle/>
          <a:p>
            <a:r>
              <a:rPr lang="zh-TW" altLang="en-US" dirty="0"/>
              <a:t>黃金</a:t>
            </a:r>
            <a:r>
              <a:rPr lang="zh-TW" altLang="en-US" dirty="0" smtClean="0"/>
              <a:t>律（</a:t>
            </a:r>
            <a:r>
              <a:rPr lang="en-US" altLang="zh-TW" dirty="0" smtClean="0"/>
              <a:t>golden rule</a:t>
            </a:r>
            <a:r>
              <a:rPr lang="zh-TW" altLang="en-US" dirty="0" smtClean="0"/>
              <a:t>）是</a:t>
            </a:r>
            <a:r>
              <a:rPr lang="zh-TW" altLang="en-US" dirty="0"/>
              <a:t>判斷某件事情是否違反道德倫理時最簡單的作法，取自聖經的「己所欲，施於人」，當然也就是俗語中的「己所不欲，勿施於人」，另一個名稱是同理</a:t>
            </a:r>
            <a:r>
              <a:rPr lang="zh-TW" altLang="en-US" dirty="0" smtClean="0"/>
              <a:t>心（</a:t>
            </a:r>
            <a:r>
              <a:rPr lang="en-US" altLang="zh-TW" dirty="0" smtClean="0"/>
              <a:t>empathy</a:t>
            </a:r>
            <a:r>
              <a:rPr lang="zh-TW" altLang="en-US" dirty="0" smtClean="0"/>
              <a:t>）</a:t>
            </a:r>
            <a:endParaRPr lang="en-US" altLang="zh-TW" dirty="0"/>
          </a:p>
          <a:p>
            <a:r>
              <a:rPr lang="zh-TW" altLang="en-US" dirty="0"/>
              <a:t>違反黃金律未必一定是違反道德倫理，但至少是有爭議，原因是經常有顧此失彼的倫理</a:t>
            </a:r>
            <a:r>
              <a:rPr lang="zh-TW" altLang="en-US" dirty="0" smtClean="0"/>
              <a:t>兩難（</a:t>
            </a:r>
            <a:r>
              <a:rPr lang="en-US" altLang="zh-TW" dirty="0" smtClean="0"/>
              <a:t>ethical dilemma</a:t>
            </a:r>
            <a:r>
              <a:rPr lang="zh-TW" altLang="en-US" dirty="0" smtClean="0"/>
              <a:t>），</a:t>
            </a:r>
            <a:r>
              <a:rPr lang="zh-TW" altLang="en-US" dirty="0"/>
              <a:t>例如死刑就是在加害者的生命權與社會正義中選擇後者</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TW" altLang="en-US" sz="4000" b="1" dirty="0" smtClean="0"/>
              <a:t>價值觀</a:t>
            </a:r>
            <a:r>
              <a:rPr lang="zh-TW" altLang="en-US" sz="3200" b="1" dirty="0" smtClean="0"/>
              <a:t>（</a:t>
            </a:r>
            <a:r>
              <a:rPr lang="en-US" altLang="zh-TW" sz="3200" b="1" dirty="0" smtClean="0"/>
              <a:t>values</a:t>
            </a:r>
            <a:r>
              <a:rPr lang="zh-TW" altLang="en-US" sz="3200" b="1" dirty="0" smtClean="0"/>
              <a:t>）</a:t>
            </a:r>
            <a:r>
              <a:rPr lang="zh-TW" altLang="en-US" sz="4000" b="1" dirty="0" smtClean="0"/>
              <a:t>與</a:t>
            </a:r>
            <a:r>
              <a:rPr lang="zh-TW" altLang="en-US" sz="4000" b="1" dirty="0"/>
              <a:t/>
            </a:r>
            <a:br>
              <a:rPr lang="zh-TW" altLang="en-US" sz="4000" b="1" dirty="0"/>
            </a:br>
            <a:r>
              <a:rPr lang="zh-TW" altLang="en-US" sz="4000" b="1" dirty="0"/>
              <a:t>文化</a:t>
            </a:r>
            <a:r>
              <a:rPr lang="zh-TW" altLang="en-US" sz="4000" b="1" dirty="0" smtClean="0"/>
              <a:t>價值觀</a:t>
            </a:r>
            <a:r>
              <a:rPr lang="zh-TW" altLang="en-US" sz="3200" b="1" dirty="0" smtClean="0"/>
              <a:t>（</a:t>
            </a:r>
            <a:r>
              <a:rPr lang="en-US" altLang="zh-TW" sz="3200" b="1" dirty="0" smtClean="0"/>
              <a:t>cultural values</a:t>
            </a:r>
            <a:r>
              <a:rPr lang="zh-TW" altLang="en-US" sz="3200" b="1" dirty="0" smtClean="0"/>
              <a:t>）</a:t>
            </a:r>
            <a:endParaRPr lang="en-US" altLang="zh-TW" sz="4000" dirty="0"/>
          </a:p>
        </p:txBody>
      </p:sp>
      <p:sp>
        <p:nvSpPr>
          <p:cNvPr id="6147" name="Rectangle 3"/>
          <p:cNvSpPr>
            <a:spLocks noGrp="1" noChangeArrowheads="1"/>
          </p:cNvSpPr>
          <p:nvPr>
            <p:ph type="body" idx="1"/>
          </p:nvPr>
        </p:nvSpPr>
        <p:spPr>
          <a:xfrm>
            <a:off x="382284" y="1600200"/>
            <a:ext cx="8363272" cy="4525963"/>
          </a:xfrm>
        </p:spPr>
        <p:txBody>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r>
              <a:rPr lang="zh-TW" altLang="en-US" dirty="0" smtClean="0"/>
              <a:t>有關</a:t>
            </a:r>
            <a:r>
              <a:rPr lang="zh-TW" altLang="en-US" dirty="0"/>
              <a:t>價值觀的探討通常都著眼於特定事項，例如有學者專門探討金錢價值觀對員工態度與行為的影響，在文化價值觀方面也是如此 </a:t>
            </a:r>
          </a:p>
        </p:txBody>
      </p:sp>
      <p:graphicFrame>
        <p:nvGraphicFramePr>
          <p:cNvPr id="3" name="資料庫圖表 2"/>
          <p:cNvGraphicFramePr/>
          <p:nvPr>
            <p:extLst>
              <p:ext uri="{D42A27DB-BD31-4B8C-83A1-F6EECF244321}">
                <p14:modId xmlns:p14="http://schemas.microsoft.com/office/powerpoint/2010/main" val="1824989234"/>
              </p:ext>
            </p:extLst>
          </p:nvPr>
        </p:nvGraphicFramePr>
        <p:xfrm>
          <a:off x="395536" y="1772816"/>
          <a:ext cx="8350473" cy="2653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zh-TW" b="1" dirty="0"/>
              <a:t>Hofstede</a:t>
            </a:r>
            <a:r>
              <a:rPr lang="zh-TW" altLang="en-US" b="1" dirty="0"/>
              <a:t>的國家文化架構</a:t>
            </a:r>
            <a:r>
              <a:rPr lang="zh-TW" altLang="en-US" dirty="0"/>
              <a:t> </a:t>
            </a:r>
            <a:r>
              <a:rPr lang="en-US" altLang="zh-TW" sz="3200" b="1" dirty="0"/>
              <a:t>1/3</a:t>
            </a:r>
          </a:p>
        </p:txBody>
      </p:sp>
      <p:sp>
        <p:nvSpPr>
          <p:cNvPr id="7171" name="Rectangle 3"/>
          <p:cNvSpPr>
            <a:spLocks noGrp="1" noChangeArrowheads="1"/>
          </p:cNvSpPr>
          <p:nvPr>
            <p:ph type="body" idx="1"/>
          </p:nvPr>
        </p:nvSpPr>
        <p:spPr>
          <a:xfrm>
            <a:off x="107504" y="1600200"/>
            <a:ext cx="8928992" cy="4525963"/>
          </a:xfrm>
        </p:spPr>
        <p:txBody>
          <a:bodyPr/>
          <a:lstStyle/>
          <a:p>
            <a:pPr marL="609600" indent="-609600">
              <a:buFontTx/>
              <a:buNone/>
            </a:pPr>
            <a:r>
              <a:rPr lang="zh-TW" altLang="en-US" dirty="0"/>
              <a:t>文化價值觀區分為下列層面</a:t>
            </a:r>
            <a:r>
              <a:rPr lang="zh-TW" altLang="en-US" dirty="0" smtClean="0"/>
              <a:t>：</a:t>
            </a:r>
            <a:endParaRPr lang="zh-TW" altLang="en-US" dirty="0"/>
          </a:p>
        </p:txBody>
      </p:sp>
      <p:graphicFrame>
        <p:nvGraphicFramePr>
          <p:cNvPr id="3" name="資料庫圖表 2"/>
          <p:cNvGraphicFramePr/>
          <p:nvPr>
            <p:extLst>
              <p:ext uri="{D42A27DB-BD31-4B8C-83A1-F6EECF244321}">
                <p14:modId xmlns:p14="http://schemas.microsoft.com/office/powerpoint/2010/main" val="2602542704"/>
              </p:ext>
            </p:extLst>
          </p:nvPr>
        </p:nvGraphicFramePr>
        <p:xfrm>
          <a:off x="395536" y="2420888"/>
          <a:ext cx="8496944" cy="3376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zh-TW" b="1"/>
              <a:t>Hofstede</a:t>
            </a:r>
            <a:r>
              <a:rPr lang="zh-TW" altLang="en-US" b="1"/>
              <a:t>的國家文化架構</a:t>
            </a:r>
            <a:r>
              <a:rPr lang="zh-TW" altLang="en-US"/>
              <a:t> </a:t>
            </a:r>
            <a:r>
              <a:rPr lang="en-US" altLang="zh-TW" sz="3200" b="1"/>
              <a:t>2/3</a:t>
            </a:r>
          </a:p>
        </p:txBody>
      </p:sp>
      <p:pic>
        <p:nvPicPr>
          <p:cNvPr id="8225" name="Picture 33" descr="C:\Users\NO38\Desktop\MA372管理學\高解析\圖04-01.jpg"/>
          <p:cNvPicPr>
            <a:picLocks noChangeAspect="1" noChangeArrowheads="1"/>
          </p:cNvPicPr>
          <p:nvPr/>
        </p:nvPicPr>
        <p:blipFill rotWithShape="1">
          <a:blip r:embed="rId2">
            <a:clrChange>
              <a:clrFrom>
                <a:srgbClr val="EFEFEF"/>
              </a:clrFrom>
              <a:clrTo>
                <a:srgbClr val="EFEFEF">
                  <a:alpha val="0"/>
                </a:srgbClr>
              </a:clrTo>
            </a:clrChange>
            <a:extLst>
              <a:ext uri="{28A0092B-C50C-407E-A947-70E740481C1C}">
                <a14:useLocalDpi xmlns:a14="http://schemas.microsoft.com/office/drawing/2010/main" val="0"/>
              </a:ext>
            </a:extLst>
          </a:blip>
          <a:srcRect t="6542"/>
          <a:stretch/>
        </p:blipFill>
        <p:spPr bwMode="auto">
          <a:xfrm>
            <a:off x="179511" y="1340768"/>
            <a:ext cx="8835593" cy="47525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zh-TW" b="1"/>
              <a:t>Hofstede</a:t>
            </a:r>
            <a:r>
              <a:rPr lang="zh-TW" altLang="en-US" b="1"/>
              <a:t>的國家文化架構</a:t>
            </a:r>
            <a:r>
              <a:rPr lang="zh-TW" altLang="en-US"/>
              <a:t> </a:t>
            </a:r>
            <a:r>
              <a:rPr lang="en-US" altLang="zh-TW" sz="3200" b="1"/>
              <a:t>3/3</a:t>
            </a:r>
          </a:p>
        </p:txBody>
      </p:sp>
      <p:pic>
        <p:nvPicPr>
          <p:cNvPr id="9367" name="Picture 151" descr="C:\Users\NO38\Desktop\MA372管理學\高解析\表0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56" y="1628800"/>
            <a:ext cx="8652087" cy="4104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TW" b="1" dirty="0"/>
              <a:t>GLOBE</a:t>
            </a:r>
            <a:r>
              <a:rPr lang="zh-TW" altLang="en-US" b="1" dirty="0"/>
              <a:t>架構</a:t>
            </a:r>
            <a:r>
              <a:rPr lang="zh-TW" altLang="en-US" dirty="0"/>
              <a:t> </a:t>
            </a:r>
            <a:r>
              <a:rPr lang="en-US" altLang="zh-TW" sz="3200" b="1" dirty="0" smtClean="0"/>
              <a:t>1/</a:t>
            </a:r>
            <a:r>
              <a:rPr lang="en-US" altLang="zh-TW" sz="3200" b="1" dirty="0"/>
              <a:t>3</a:t>
            </a:r>
          </a:p>
        </p:txBody>
      </p:sp>
      <p:sp>
        <p:nvSpPr>
          <p:cNvPr id="10243" name="Rectangle 3"/>
          <p:cNvSpPr>
            <a:spLocks noGrp="1" noChangeArrowheads="1"/>
          </p:cNvSpPr>
          <p:nvPr>
            <p:ph type="body" idx="1"/>
          </p:nvPr>
        </p:nvSpPr>
        <p:spPr/>
        <p:txBody>
          <a:bodyPr/>
          <a:lstStyle/>
          <a:p>
            <a:r>
              <a:rPr lang="zh-TW" altLang="en-US" dirty="0">
                <a:latin typeface="Times New Roman" pitchFamily="18" charset="0"/>
              </a:rPr>
              <a:t>延續</a:t>
            </a:r>
            <a:r>
              <a:rPr lang="en-US" altLang="zh-TW" dirty="0">
                <a:latin typeface="Times New Roman" pitchFamily="18" charset="0"/>
              </a:rPr>
              <a:t>Hofstede</a:t>
            </a:r>
            <a:r>
              <a:rPr lang="zh-TW" altLang="en-US" dirty="0">
                <a:latin typeface="Times New Roman" pitchFamily="18" charset="0"/>
              </a:rPr>
              <a:t>的研究結果，以多元化的方法獲得更完整的發現，目的在於探討文化差異對於領導、其他管理層面、以及組織效能的影響</a:t>
            </a:r>
          </a:p>
          <a:p>
            <a:r>
              <a:rPr lang="zh-TW" altLang="en-US" dirty="0">
                <a:latin typeface="Times New Roman" pitchFamily="18" charset="0"/>
              </a:rPr>
              <a:t>於</a:t>
            </a:r>
            <a:r>
              <a:rPr lang="en-US" altLang="zh-TW" dirty="0">
                <a:latin typeface="Times New Roman" pitchFamily="18" charset="0"/>
              </a:rPr>
              <a:t>1993</a:t>
            </a:r>
            <a:r>
              <a:rPr lang="zh-TW" altLang="en-US" dirty="0">
                <a:latin typeface="Times New Roman" pitchFamily="18" charset="0"/>
              </a:rPr>
              <a:t>年啟動，合計</a:t>
            </a:r>
            <a:r>
              <a:rPr lang="en-US" altLang="zh-TW" dirty="0">
                <a:latin typeface="Times New Roman" pitchFamily="18" charset="0"/>
              </a:rPr>
              <a:t>61</a:t>
            </a:r>
            <a:r>
              <a:rPr lang="zh-TW" altLang="en-US" dirty="0">
                <a:latin typeface="Times New Roman" pitchFamily="18" charset="0"/>
              </a:rPr>
              <a:t>個國家</a:t>
            </a:r>
            <a:r>
              <a:rPr lang="en-US" altLang="zh-TW" dirty="0">
                <a:latin typeface="Times New Roman" pitchFamily="18" charset="0"/>
              </a:rPr>
              <a:t>/</a:t>
            </a:r>
            <a:r>
              <a:rPr lang="zh-TW" altLang="en-US" dirty="0">
                <a:latin typeface="Times New Roman" pitchFamily="18" charset="0"/>
              </a:rPr>
              <a:t>地區，超過</a:t>
            </a:r>
            <a:r>
              <a:rPr lang="en-US" altLang="zh-TW" dirty="0">
                <a:latin typeface="Times New Roman" pitchFamily="18" charset="0"/>
              </a:rPr>
              <a:t>150</a:t>
            </a:r>
            <a:r>
              <a:rPr lang="zh-TW" altLang="en-US" dirty="0">
                <a:latin typeface="Times New Roman" pitchFamily="18" charset="0"/>
              </a:rPr>
              <a:t>位學者專家參與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zh-TW" b="1" dirty="0"/>
              <a:t>GLOBE</a:t>
            </a:r>
            <a:r>
              <a:rPr lang="zh-TW" altLang="en-US" b="1" dirty="0"/>
              <a:t>架構</a:t>
            </a:r>
            <a:r>
              <a:rPr lang="zh-TW" altLang="en-US" dirty="0"/>
              <a:t> </a:t>
            </a:r>
            <a:r>
              <a:rPr lang="en-US" altLang="zh-TW" sz="3200" b="1" dirty="0" smtClean="0"/>
              <a:t>2/3</a:t>
            </a:r>
            <a:endParaRPr lang="en-US" altLang="zh-TW" sz="3200" b="1" dirty="0"/>
          </a:p>
        </p:txBody>
      </p:sp>
      <p:sp>
        <p:nvSpPr>
          <p:cNvPr id="11267" name="Rectangle 3"/>
          <p:cNvSpPr>
            <a:spLocks noGrp="1" noChangeArrowheads="1"/>
          </p:cNvSpPr>
          <p:nvPr>
            <p:ph type="body" idx="1"/>
          </p:nvPr>
        </p:nvSpPr>
        <p:spPr>
          <a:xfrm>
            <a:off x="323528" y="1340768"/>
            <a:ext cx="8352928" cy="5183187"/>
          </a:xfrm>
        </p:spPr>
        <p:txBody>
          <a:bodyPr/>
          <a:lstStyle/>
          <a:p>
            <a:pPr marL="609600" lvl="0" indent="-609600">
              <a:buNone/>
            </a:pPr>
            <a:r>
              <a:rPr lang="zh-TW" altLang="en-US" dirty="0"/>
              <a:t>九個文化層面：</a:t>
            </a:r>
          </a:p>
          <a:p>
            <a:pPr marL="609600" indent="-609600">
              <a:buFontTx/>
              <a:buNone/>
            </a:pPr>
            <a:endParaRPr lang="zh-TW" altLang="en-US" dirty="0"/>
          </a:p>
        </p:txBody>
      </p:sp>
      <p:graphicFrame>
        <p:nvGraphicFramePr>
          <p:cNvPr id="3" name="資料庫圖表 2"/>
          <p:cNvGraphicFramePr/>
          <p:nvPr>
            <p:extLst>
              <p:ext uri="{D42A27DB-BD31-4B8C-83A1-F6EECF244321}">
                <p14:modId xmlns:p14="http://schemas.microsoft.com/office/powerpoint/2010/main" val="1974123092"/>
              </p:ext>
            </p:extLst>
          </p:nvPr>
        </p:nvGraphicFramePr>
        <p:xfrm>
          <a:off x="755576" y="1844824"/>
          <a:ext cx="813690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1826</TotalTime>
  <Words>1684</Words>
  <Application>Microsoft Office PowerPoint</Application>
  <PresentationFormat>如螢幕大小 (4:3)</PresentationFormat>
  <Paragraphs>166</Paragraphs>
  <Slides>33</Slides>
  <Notes>0</Notes>
  <HiddenSlides>0</HiddenSlides>
  <MMClips>0</MMClips>
  <ScaleCrop>false</ScaleCrop>
  <HeadingPairs>
    <vt:vector size="4" baseType="variant">
      <vt:variant>
        <vt:lpstr>佈景主題</vt:lpstr>
      </vt:variant>
      <vt:variant>
        <vt:i4>1</vt:i4>
      </vt:variant>
      <vt:variant>
        <vt:lpstr>投影片標題</vt:lpstr>
      </vt:variant>
      <vt:variant>
        <vt:i4>33</vt:i4>
      </vt:variant>
    </vt:vector>
  </HeadingPairs>
  <TitlesOfParts>
    <vt:vector size="34" baseType="lpstr">
      <vt:lpstr>預設簡報設計</vt:lpstr>
      <vt:lpstr>PowerPoint 簡報</vt:lpstr>
      <vt:lpstr>本章學習目標</vt:lpstr>
      <vt:lpstr>犯顏直諫？別傻了！</vt:lpstr>
      <vt:lpstr>價值觀（values）與 文化價值觀（cultural values）</vt:lpstr>
      <vt:lpstr>Hofstede的國家文化架構 1/3</vt:lpstr>
      <vt:lpstr>Hofstede的國家文化架構 2/3</vt:lpstr>
      <vt:lpstr>Hofstede的國家文化架構 3/3</vt:lpstr>
      <vt:lpstr>GLOBE架構 1/3</vt:lpstr>
      <vt:lpstr>GLOBE架構 2/3</vt:lpstr>
      <vt:lpstr>GLOBE架構 3/3</vt:lpstr>
      <vt:lpstr>隨堂練習4-1 </vt:lpstr>
      <vt:lpstr>補充資料</vt:lpstr>
      <vt:lpstr>管理現場4-1 無所不在的文化衝突！  </vt:lpstr>
      <vt:lpstr>企業社會責任 （corporate social responsibility；CSR） 1/3</vt:lpstr>
      <vt:lpstr>企業社會責任 （corporate social responsibility；CSR） 2/3</vt:lpstr>
      <vt:lpstr>企業社會責任 （corporate social responsibility；CSR） 3/3</vt:lpstr>
      <vt:lpstr>利害關係人利益的重要性 </vt:lpstr>
      <vt:lpstr>隨堂練習4-2</vt:lpstr>
      <vt:lpstr>企業的四種因應策略 </vt:lpstr>
      <vt:lpstr>隨堂練習4-3</vt:lpstr>
      <vt:lpstr>管理現場4-2  為善要讓人知！ </vt:lpstr>
      <vt:lpstr>補充資料 </vt:lpstr>
      <vt:lpstr>企業倫理 </vt:lpstr>
      <vt:lpstr>法律、道德、與倫理三者的關係 </vt:lpstr>
      <vt:lpstr>倫理的四種觀點 </vt:lpstr>
      <vt:lpstr>隨堂練習4-4</vt:lpstr>
      <vt:lpstr>道德發展階段  （stage of moral development） </vt:lpstr>
      <vt:lpstr>補充資料</vt:lpstr>
      <vt:lpstr>補充資料</vt:lpstr>
      <vt:lpstr>組織的倫理氣候 （ethical climate） </vt:lpstr>
      <vt:lpstr>管理現場4-3  商業使人變壞？別鬧了！ </vt:lpstr>
      <vt:lpstr>倫理守則 </vt:lpstr>
      <vt:lpstr>補充資料</vt:lpstr>
    </vt:vector>
  </TitlesOfParts>
  <Company>YEH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第四章</dc:title>
  <dc:creator>YEH</dc:creator>
  <cp:lastModifiedBy>user</cp:lastModifiedBy>
  <cp:revision>25</cp:revision>
  <dcterms:created xsi:type="dcterms:W3CDTF">2010-08-18T05:22:32Z</dcterms:created>
  <dcterms:modified xsi:type="dcterms:W3CDTF">2017-05-22T03:49:01Z</dcterms:modified>
</cp:coreProperties>
</file>